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260" r:id="rId3"/>
    <p:sldId id="303" r:id="rId4"/>
    <p:sldId id="304" r:id="rId5"/>
    <p:sldId id="305" r:id="rId6"/>
    <p:sldId id="307" r:id="rId7"/>
    <p:sldId id="262" r:id="rId8"/>
    <p:sldId id="306" r:id="rId9"/>
    <p:sldId id="268" r:id="rId10"/>
    <p:sldId id="270" r:id="rId11"/>
    <p:sldId id="263" r:id="rId12"/>
    <p:sldId id="269" r:id="rId13"/>
    <p:sldId id="271" r:id="rId14"/>
    <p:sldId id="272" r:id="rId15"/>
    <p:sldId id="273" r:id="rId16"/>
    <p:sldId id="300" r:id="rId17"/>
    <p:sldId id="275" r:id="rId18"/>
    <p:sldId id="276" r:id="rId19"/>
    <p:sldId id="277" r:id="rId20"/>
    <p:sldId id="278" r:id="rId21"/>
    <p:sldId id="298" r:id="rId22"/>
    <p:sldId id="280" r:id="rId23"/>
    <p:sldId id="281" r:id="rId24"/>
    <p:sldId id="287" r:id="rId25"/>
    <p:sldId id="282" r:id="rId26"/>
    <p:sldId id="294" r:id="rId27"/>
    <p:sldId id="293" r:id="rId28"/>
    <p:sldId id="314" r:id="rId29"/>
    <p:sldId id="295" r:id="rId30"/>
    <p:sldId id="286" r:id="rId31"/>
    <p:sldId id="292" r:id="rId32"/>
    <p:sldId id="308" r:id="rId33"/>
    <p:sldId id="309" r:id="rId34"/>
    <p:sldId id="311" r:id="rId35"/>
    <p:sldId id="312" r:id="rId36"/>
    <p:sldId id="313" r:id="rId37"/>
    <p:sldId id="315" r:id="rId38"/>
    <p:sldId id="316" r:id="rId3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8B02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FAC8C-575A-41A1-A9FA-A17991085495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F8E43-A18C-40B9-A2F8-66C5506058B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33</a:t>
            </a:fld>
            <a:endParaRPr 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34</a:t>
            </a:fld>
            <a:endParaRPr 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35</a:t>
            </a:fld>
            <a:endParaRPr 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36</a:t>
            </a:fld>
            <a:endParaRPr 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37</a:t>
            </a:fld>
            <a:endParaRPr lang="it-I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38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5BAAE-BE51-49C0-A531-281754F344F0}" type="datetimeFigureOut">
              <a:rPr lang="it-IT" smtClean="0"/>
              <a:pPr/>
              <a:t>26/09/2018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audio" Target="../media/audio1.wav"/><Relationship Id="rId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audio" Target="../media/audio1.wav"/><Relationship Id="rId4" Type="http://schemas.openxmlformats.org/officeDocument/2006/relationships/slide" Target="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audio" Target="../media/audio1.wav"/><Relationship Id="rId4" Type="http://schemas.openxmlformats.org/officeDocument/2006/relationships/slide" Target="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audio" Target="../media/audio1.wav"/><Relationship Id="rId4" Type="http://schemas.openxmlformats.org/officeDocument/2006/relationships/slide" Target="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audio" Target="../media/audio1.wav"/><Relationship Id="rId4" Type="http://schemas.openxmlformats.org/officeDocument/2006/relationships/slide" Target="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audio" Target="../media/audio1.wav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Risultati immagini per maestra disegno 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82" y="1357298"/>
            <a:ext cx="3874150" cy="3476715"/>
          </a:xfrm>
          <a:prstGeom prst="rect">
            <a:avLst/>
          </a:prstGeom>
          <a:noFill/>
        </p:spPr>
      </p:pic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6353659" y="4634473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" name="Titolo 1"/>
          <p:cNvSpPr txBox="1">
            <a:spLocks/>
          </p:cNvSpPr>
          <p:nvPr/>
        </p:nvSpPr>
        <p:spPr>
          <a:xfrm>
            <a:off x="642910" y="42860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ttangolo 3">
            <a:hlinkClick r:id="" action="ppaction://hlinkshowjump?jump=nextslide"/>
          </p:cNvPr>
          <p:cNvSpPr/>
          <p:nvPr/>
        </p:nvSpPr>
        <p:spPr>
          <a:xfrm>
            <a:off x="0" y="4643446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6" name="applause.wav"/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/>
          </p:cNvPr>
          <p:cNvSpPr/>
          <p:nvPr/>
        </p:nvSpPr>
        <p:spPr>
          <a:xfrm>
            <a:off x="0" y="2541592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3102642" y="4634474"/>
            <a:ext cx="300039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6580529" y="2560254"/>
            <a:ext cx="264317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85786" y="428604"/>
            <a:ext cx="73489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it-IT" sz="3600" b="1" i="0" u="none" strike="noStrike" kern="1200" normalizeH="0" baseline="0" noProof="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CLICCA SULLA SILLABA: COME INIZIA?</a:t>
            </a:r>
            <a:endParaRPr lang="it-IT" sz="36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" action="ppaction://hlinkshowjump?jump=nextslide"/>
          </p:cNvPr>
          <p:cNvSpPr/>
          <p:nvPr/>
        </p:nvSpPr>
        <p:spPr>
          <a:xfrm>
            <a:off x="6664497" y="3567281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SA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/>
          </p:cNvPr>
          <p:cNvSpPr/>
          <p:nvPr/>
        </p:nvSpPr>
        <p:spPr>
          <a:xfrm>
            <a:off x="366659" y="3718678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395536" y="407425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3710110" y="4765119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6694591" y="326251"/>
            <a:ext cx="228598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1442" name="Picture 2" descr="Risultati immagini per sasso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1571612"/>
            <a:ext cx="3634071" cy="28527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>
        <p:checker/>
      </p:transition>
    </mc:Choice>
    <mc:Fallback>
      <p:transition spd="slow" advClick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444208" y="3758801"/>
            <a:ext cx="29289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/>
          </p:cNvPr>
          <p:cNvSpPr/>
          <p:nvPr/>
        </p:nvSpPr>
        <p:spPr>
          <a:xfrm>
            <a:off x="-108520" y="3746224"/>
            <a:ext cx="264320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-108520" y="188640"/>
            <a:ext cx="30718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3633751" y="4792664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6444208" y="121685"/>
            <a:ext cx="278605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9394" name="Picture 2" descr="Risultati immagini per mela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0"/>
            <a:ext cx="4552923" cy="515619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695526" y="328498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60346" y="3429000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-73269" y="264548"/>
            <a:ext cx="2624685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3494900" y="4771066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/>
          </p:cNvPr>
          <p:cNvSpPr/>
          <p:nvPr/>
        </p:nvSpPr>
        <p:spPr>
          <a:xfrm>
            <a:off x="6516931" y="182252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RA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7348" name="Picture 4" descr="Risultati immagini per ramo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792877">
            <a:off x="2526248" y="793892"/>
            <a:ext cx="3683672" cy="36836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" action="ppaction://hlinkshowjump?jump=nextslide"/>
          </p:cNvPr>
          <p:cNvSpPr/>
          <p:nvPr/>
        </p:nvSpPr>
        <p:spPr>
          <a:xfrm>
            <a:off x="6613580" y="3212976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SI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/>
          </p:cNvPr>
          <p:cNvSpPr/>
          <p:nvPr/>
        </p:nvSpPr>
        <p:spPr>
          <a:xfrm>
            <a:off x="107504" y="3212976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107504" y="188640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3643306" y="4765119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6588224" y="222920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5300" name="Picture 4" descr="Risultati immagini per sirena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642918"/>
            <a:ext cx="3328101" cy="44156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hlinkClick r:id="" action="ppaction://hlinkshowjump?jump=nextslide"/>
          </p:cNvPr>
          <p:cNvSpPr/>
          <p:nvPr/>
        </p:nvSpPr>
        <p:spPr>
          <a:xfrm>
            <a:off x="3607587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LU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ttangolo 2">
            <a:hlinkClick r:id="rId4" action="ppaction://hlinksldjump"/>
          </p:cNvPr>
          <p:cNvSpPr/>
          <p:nvPr/>
        </p:nvSpPr>
        <p:spPr>
          <a:xfrm>
            <a:off x="6862913" y="340425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/>
          </p:cNvPr>
          <p:cNvSpPr/>
          <p:nvPr/>
        </p:nvSpPr>
        <p:spPr>
          <a:xfrm>
            <a:off x="0" y="3637778"/>
            <a:ext cx="257176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249961" y="54868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6804248" y="54867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3250" name="Picture 2" descr="Risultati immagini per luna disegno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03884" y="413916"/>
            <a:ext cx="4214802" cy="42148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780380" y="3311254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392046" y="345412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</a:hlinkClick>
              </a:rPr>
              <a:t>LE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392046" y="407425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LA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6566066" y="407425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1202" name="Picture 2" descr="Risultati immagini per gomitoli di lana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1285860"/>
            <a:ext cx="3363216" cy="3214710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</a:hlinkClick>
              </a:rPr>
              <a:t>LI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AutoShape 2" descr="data:image/jpeg;base64,/9j/4AAQSkZJRgABAQAAAQABAAD/2wCEAAkGBhIPEA8PDQ0OEhAQEBAQFRAQDQ8UDxAQFhAVFRMVEhYXGyYeFxojGhQVHzEiIyg1LC0uFR4xNTwqNSg3LSkBCQoKBQUFDQUFDSkYEhgpKSkpKSkpKSkpKSkpKSkpKSkpKSkpKSkpKSkpKSkpKSkpKSkpKSkpKSkpKSkpKSkpKf/AABEIALQAtAMBIgACEQEDEQH/xAAcAAEAAQUBAQAAAAAAAAAAAAAAAQIEBQYHAwj/xAA+EAACAQIFAwEFBAcGBwAAAAAAAQIDEQQFEiExBkFRYQcTIjJxFIGRoSNCUmKxwdIzorLh8PEVJFVygpKU/8QAFAEBAAAAAAAAAAAAAAAAAAAAAP/EABQRAQAAAAAAAAAAAAAAAAAAAAD/2gAMAwEAAhEDEQA/AO4gAAAAABAAAACAABAAAgAAQLkACAABAbFwIAIAAgAXYAAAgAACAJIAAEXDLKpWu+dgLiWIS9Qq6fpvbcs3UXlEe+XlAZG5DLGnjYp7y2LxSurppp8MCSAQBJDYIAAEACGwQBJAAF4QAAAIYC5GpeV+JZYqe7Vy3AyFfEqNr9/AoYqM09Ek7c+n1MBmGMUVya7Q6jnRrJ0o69TUXC9tf39reXsgN0zPNVSTbaVk3z4NOfUvh+nJpvW3tgws1OGFhVrTTirtaMO1qWq01JSlxbaKT54NCre0mu5Nww+FjG+0XCcrLw25XYHaJ9Tev5njPqX1OKv2hYu9/wBAt7pKhGy+iZ4x67xyaf2ndO/9hh/6AO0S6o/fX/sja+ic2nWVSMv7OKg4Nppty1fK+6tHsfMS6rxv/UMb/wDXX/qNp9lmf4almU8bm2KeqFGThOs6lSUqulRupbu6irK/mwH025EKZqUutsPWTnh8VSqRWht05anDXfTqS+W9nz4LrLc7UuG/q7AbIQW9Kse0Z3AkAgAGLlLYE3BAAvQCABRVnZXKy0zCdov6MC2rSvJ/X/YtcXiFFHpOppS7Oy2fojW84zLZ+QLLOMztffyc36+6klh4PC0mvf1oNVna7oUZLanH96W99tlbu2ZfqnqdYOmqzjqq1NSoU3FOLlG16k7/AKkbrb9Z7dm1x6vWlOUpzk3KUnJyb3lJu7b9WBQ5EAAAAAJUrEADJ9P55UwVaNaju/lnTd9NWm/mhK3Z/lZM7Lk2dRlClWoyvSqL4W5Jyi7LVTnbbXG6v557nCLmwdIdRfZKklU3w9bSqqUbzjpUtE4breOp7d02u4H0flOcKSSZn6U07NHKcFj3Tkk5JpqMoyT+GcGrxlHymmbrkucarK/dAbUyA+WUtgLkAALggkC9AIAFnma+F/QvC0x6vFgavicy1U3bZ04xjJX38KS8rb7jS85zWEIVKtabjSpx1SacdT/ZjC/MpPZfzsbNUoSVXXFuLjd3vwlu7+lkcN696nji6vucLJ/ZaU24u8v01V81JXS8uMb7pX8sDCdQ55PG15V6iUbpRjBcU6avpgvNr89zGksgAAAAAAAAAAAN26G6gW2BrTUYtuVCcpStTqStqpb8Rlz6Sv8AtO/U+iHKeKjTkmtGqck1utO1n4d9jiHSfTf/ABDFQwzxNHDxacpVa0koqK50ptapb7K6PqvJ8jpYWCVKMnLRCDqzk5VaihFKLnN/N5AyDIFwAIAAAgAXwuQABRVjcrKWBhcdlEZpqUIyi9nGUU4tPs13Ryz2u9OZfhcI8Q8FFYmrONClOnKVNRlplJznGPwyso24vuvqdnxNWMIynN2jFOTfhI+efbp1GsVWwdOnCpGnTpVKilL5ajnJK63tdKFvKuBzGorW3KAAAAAAAAAAAAAq1H0v7Ipe7y7D0nvenGqnqk29e7W/FlbZbHzRCDk1GKbbdkkrtt8JI+rOmMH7qEYpK0FGmrJJfAlHhbdr/eBsaqIe9MTmaqpqVKKcbbpNKSf0fJi6eZT16ZqUXts9mBtal4DZ4YWd1c9gFwABfEAhsCbnniKyhFyabS8FRY5q3aNm7Xs158AYTqSvOtTsvhhzZX3+vk4x7TstcsNSqqLbw9WUJNcKnVV1fbZKcOb81PU7jiKGqD+ho3UOSe/pV8PpTdanKCul8/MOe+pRs/IHz40QVSRSAAAAAAAAAAAGe6Iyz7RmGFg09ManvpfBqWikveNPwnpUb/vI+n8npaaavzbd+pwP2PYHXi61SytToqPL5nNLa3Pyn0Lh42il6ARiJ2RhK+OlD5X+KTX3X7mTxtTYtcJkaqrXVlJRfEY7OStzfsB49N5pVqVpwnJyhobd0rRldW7bGyHhhMJClFQpxSX5yfmT7s9gABAF9cgAAYLG5n7yehJqMZWd1u2mZxmBzjCqMnWjJ3vHVG23i6YF1QV1YwOb4Pdtdv4mbwVXgjM8NdXA+YvaJk7w2PrbPRXf2iPP67vNb+Jal+BrJ172zZE5UqGKil+hk6U+LuFSzg/ulFr/AM4+pyJgQAAAAAAAAAZ3pvovF5jd4WjeEXplWm9NGMrXs5Pl8bK/zK/IHSvYnl1qFSrbetX8v5aULR24TvVqfijsMnZGsdF9KrL8PRoe81qEXeem2qbnKUn9Lysr72SNolT1bN2Xm3IFmsL712d1Fcv+SMlCCSUUtkrW8IiEbLYqAAgAAGQBfEMXIAksMfHZ2jF9rSV4+eC+KKkLoDR8zzSvdKM/dqPCpLSvv7njUz/ESUFrtpSW0FeX/de92bJismUmU08hirXQGsZrls8yw2Iw9bRFVaWmMtDtCot4ysnvul+ByfNfY9mFFv3UaWIjd70qiUtO7u4zt2jxzufRv2WMVZR8M81h1cD5CxmX1aEtFejVpSTtpq05QlfbtJJ91+J4WPsHFZTCrFwqwhODTTjOKlGz9HwaZnPsbwGIu40JUZecPJQ/utSj+QHzjYg6fm3sLxFJOVDGUqtu1SlKk+3rJX579jXcN7LMzqTjD7JpvLTqlWo6Y+rtJu3qkBqdjP8ATPROMzF/8rQfu+HWqXjRW/Gru/RXZ1npH2KUKDVTHSjiqnaDg1h4X8pu83bzZLx3Om0cHGCWyVlZJJJJeElsgOcdKexjDYdxqYp/aqys7Si44eD3+WF7y55l44R0ahgowjFWSUUlFJJRil2SXArY2MeDGYrNPUDOQaa+HtsVJFjk81Kkp73k3f6p22/IvgBBJAAAgAAALwAhgGyAAIFgQwLDH1tNn24vcso4+zs9mZHHUNUTWqys3FpudnpbnZN8/fLsBnqeN9T3jiTTaGYtuyTvvtZ3/AvqWPmrXjLd2V09wMvnOYQp07tXlK8Yry7fwNY+J/Fv921vp4Kswx/v5wiltT1L6ydr/wCFfgZrD4BOF/RAeWD6hleMKkY9o6ldW7Xfk9sfj3F2kmv9ehiMXQ0s8qD0veN4vZryvT1Arr5g3weGEpuvVjSUknLu+ySbb9dkXODyTU26k048RUW05vy/2UbLluXU6K+CCj2b5k/rJ/wQF1h6KpwjCHyxSS/zPQgABcEAAAAAAF2QA2AIFyLgGQCADVzC5plmrdc/nczRTJXA0LMqVVtucpO7vy7X44LbDUqibcJTTa0tptNrwbziMvjIooZXGPb8gNZy7KndM22hRtFIrhhkux6WAxeIyzU7nnHJ0ZhogC2oYNRLlIAAQAAAAAAAAABdEAAQQwAIAAEEEgCGQAAIAAEAALggAAAAAAAAAAA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" action="ppaction://hlinkshowjump?jump=nextslide"/>
          </p:cNvPr>
          <p:cNvSpPr/>
          <p:nvPr/>
        </p:nvSpPr>
        <p:spPr>
          <a:xfrm>
            <a:off x="6708548" y="3140968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SE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460375" y="3307603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366894" y="411076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3667108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4" action="ppaction://hlinksldjump"/>
          </p:cNvPr>
          <p:cNvSpPr/>
          <p:nvPr/>
        </p:nvSpPr>
        <p:spPr>
          <a:xfrm>
            <a:off x="6648357" y="335987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9154" name="Picture 2" descr="Risultati immagini per sedia 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857232"/>
            <a:ext cx="4119570" cy="411957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Click="0">
        <p14:warp dir="in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906950" y="3861048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165347" y="4103156"/>
            <a:ext cx="2301891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3571868" y="4765119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/>
          </p:cNvPr>
          <p:cNvSpPr/>
          <p:nvPr/>
        </p:nvSpPr>
        <p:spPr>
          <a:xfrm>
            <a:off x="6804248" y="332656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FO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395536" y="513415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7106" name="Picture 2" descr="Risultati immagini per focaccia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70766">
            <a:off x="2455798" y="1113693"/>
            <a:ext cx="4462593" cy="41548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>
        <p14:pan dir="u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6643675" y="2996952"/>
            <a:ext cx="242889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/>
          </p:cNvPr>
          <p:cNvSpPr/>
          <p:nvPr/>
        </p:nvSpPr>
        <p:spPr>
          <a:xfrm>
            <a:off x="206574" y="3382691"/>
            <a:ext cx="257176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RA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206574" y="264549"/>
            <a:ext cx="25003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3786182" y="4765119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6429393" y="190143"/>
            <a:ext cx="264317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058" name="AutoShape 2" descr="Risultati immagini per ragno 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5060" name="Picture 4" descr="Risultati immagini per ragno 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357166"/>
            <a:ext cx="4143381" cy="41794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>
        <p14:ferris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7205877" y="3357538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-51666" y="3432768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-51666" y="332648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/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LA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7101945" y="188640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3010" name="Picture 2" descr="Risultati immagini per bicchiere di latte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857232"/>
            <a:ext cx="6096000" cy="40576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" action="ppaction://hlinkshowjump?jump=nextslide"/>
          </p:cNvPr>
          <p:cNvSpPr/>
          <p:nvPr/>
        </p:nvSpPr>
        <p:spPr>
          <a:xfrm>
            <a:off x="6573143" y="3887034"/>
            <a:ext cx="242889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SA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/>
          </p:cNvPr>
          <p:cNvSpPr/>
          <p:nvPr/>
        </p:nvSpPr>
        <p:spPr>
          <a:xfrm>
            <a:off x="141965" y="3789040"/>
            <a:ext cx="242889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165635" y="786539"/>
            <a:ext cx="242889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3571868" y="4765119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6804248" y="789115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9876" name="Picture 4" descr="Risultati immagini per saponetta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467219">
            <a:off x="2341734" y="1126726"/>
            <a:ext cx="4285282" cy="428528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175271" y="3382690"/>
            <a:ext cx="286568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</a:t>
            </a:r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-192267" y="3382691"/>
            <a:ext cx="3422901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142844" y="718533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3204265" y="4765119"/>
            <a:ext cx="285752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" action="ppaction://hlinkshowjump?jump=nextslide"/>
          </p:cNvPr>
          <p:cNvSpPr/>
          <p:nvPr/>
        </p:nvSpPr>
        <p:spPr>
          <a:xfrm>
            <a:off x="6175271" y="718532"/>
            <a:ext cx="2945287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applaus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64" name="Picture 4" descr="Risultati immagini per medaglia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928670"/>
            <a:ext cx="3047987" cy="42612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497555" y="3009087"/>
            <a:ext cx="242889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179512" y="3014897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/>
          </p:cNvPr>
          <p:cNvSpPr/>
          <p:nvPr/>
        </p:nvSpPr>
        <p:spPr>
          <a:xfrm>
            <a:off x="323528" y="435316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RE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3579558" y="4768455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6516216" y="335987"/>
            <a:ext cx="250029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8916" name="Picture 4" descr="Risultati immagini per remo disegno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285728"/>
            <a:ext cx="3214700" cy="48220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AutoShape 2" descr="data:image/jpeg;base64,/9j/4AAQSkZJRgABAQAAAQABAAD/2wCEAAkGBxMTEhUSExQWFhMUFxoaGBcYGBcbGBocGxgXGBscGh0bHCggHBolHBoXITEhJSksLi4uFx8zODMtNygtLiwBCgoKDg0OGxAQGiwkICQsLCwsLC8sLCwvLDQsLCwsNCwsLCwsLDQ0LCwsLCwsLCwsLCwsLDQsLCwsLCwsLCwsLP/AABEIANgA6QMBIgACEQEDEQH/xAAbAAEAAgMBAQAAAAAAAAAAAAAABAUCAwYBB//EAEMQAAEDAgMFBQcCBAMGBwAAAAEAAhEDIQQSMQVBUWFxIoGRobEGEzJCwdHwUuEjYpLxFHKiBxUzgsLSFiRDU4Oy4v/EABkBAQADAQEAAAAAAAAAAAAAAAABAgUEA//EACkRAAICAQQBAwMFAQAAAAAAAAABAhEDBBIhMVFBYXETUrEUIjKRoUL/2gAMAwEAAhEDEQA/APuKIiAIiIAiIgCIiAIiIAiIgCIiAIiIAiIgCIiAIiIAiIgCIiAIiIAiIgCIiAIiIAiIgCKPjMYymO0bnQDUrntobXe612t4Df1K8MueOPvs9sWCWTrov8Rj6bNXCeAv/bvVfW29+lk8yft91StezgT11/ZC08I8D6Ljnqsj64O2Glgu+SxqbUrEahvRo/6iQon++qw+e5MAFrD6AGe9Q/8AE6gkRy09VofWbmsQAvF5pv8A6f8AZ7LDD7V/RaO9oawMOgDiGmPrC8d7Q1JBDmEHcR9QqY49mbKHFzhuDSSPD6rGs90h8BvDN9hPmUebJ9xKwY/tR1FH2mAtUaAeIP0P3Vjh9tUX/NHX76ea5BtcEX+LksG0w4xeRukL0jqsi75PKWkxv2PoDHgiQQRxCyXzutUNEy1zmngHET1g+qsNne0taLlruThDvER43XTDWRf8lRzz0UlzF2doiosJ7T0nHK9rmO4a+lz4K2w+Mpv+B4J4TfvGq6I5YS6ZzTxTh2jeiIvQ8wiIgCIiAIiIAiIgCIiAIiIAq3am1AzsNu/xy8zz5KRtLGClTLzruHE/nouLbWe4lxmXHU3Pdx6Lj1Wo+mtsezs0un+p+59G6rVcXZnGXE2En88oC0Vn1IsBygZvGXBZuBOgjid58fRMS4Wa3ce0b2tvPFZlN+ppqkRGU33moR/lDAR/pIW2lSgXOe9i4yegER5IKQixHUarxrTcOnrYHjPRRtSfJa7Nj6AIAhsHr6KI7D0yLeTWf9qnGdBu1/ZaGuv2hOkQFakVtkSls4gEU3OaI3i1uc6Ki2jtOpSMVx2BAzAyCuwbpYwOCrcRgczibOB1BFj3KJExfkqKW2qR+Gq3xW6nttlMgGqwkm5nSZsALyr5uEosMkNAHIctB3KJjNoa5BHKwkTrqoXBa0/QqH7QZWd7uk3O7gQYG8nhu0VjUyA2IzbxMEcxbyXlPEPd8V28CR6aa81FrU2O+Jmmmovv0NjzhRZNFjUiRzGht0ISrLSHBxVW2iTHu3uEHRxBB45XEeqllzmjI5192aL9418Fe0Uovdm+0VWmQHEVG7wT2h/lP3nuXW4DaNOsJY6TvBs4dQvmjqjCLg84ny1WGDxLmOD2OLcpADtT0jQ87711YtTKHD5Ry5dLGfK4Z9YRVWw9tMxAjSo0dofVvKfBWq0oyUlaMuUXF0wiIrFQiIgCIiAIiIAiKr2xtHICxl3nUj5f3VMmSMI7mXhBzlSKX2gxwfVDBdrJ7zafO3cVHpsm835eihPrMYde0dSSo+O2k/KRRYXuI3EBoOmpMHuWFLJuk5M3IYtsVGJZYh24WPHlvKwo1m6CA0ctVDZh6j29s+7HHVzudrAfdb6WAbEmoSI3W8zJlFNktJHmLrtpgv3Nm0xzN/uq/FY8MGd38MG4BIJ6cO5SC7PNKlTDmmZcfhHeQZPJYYjZ73EZ6rRG5rQb7jJP0S76LJJdnrcQ73eYtqSd3ZMW0jco9SuZECLand3yVi32ebf+LUJ6x90r7ABbHvHNngRI4byNyWOCJVr9qfed4aPqVg7GtHzPcdbkAX5NCrNu7Mq0256dQvA1BAk9407wuWO2XB0OaQRuIUxg2WtHdYvGv0Dc2awi27rZQsZicoaNTy1J3Ty5Cyj7Ebia3aNF4YIuQWyZGkXPEkWV7tim6k5gygjdFmiTbUySoaoizLBOcGZnCBu/JWJx4MZo8Y8IUtuzKtYhzyGN3NFj38PFasbgcs3blAM9mdOc6qCLREqYlodMZRIMgzN9Dp5KWMS2sCwgZfCN9iqzFMcOwWHwNljhAWukj1Syas1VM9Ew93vKc9lwmej+HXp0UmgeIABGg05aaFZ1GtdMxodbyeB4iNyg+7ew/wAKHE/IXQRpZpcYPQlX5ZBd4Wq5gbUY4tqM37z14rvfZz2iZiRlMNqgXbxHFvEei+TnbDHuyOBa9sdlwgzu/upuDqFpFRjiC24I1B6row5nBnNnwKa9z7OiqPZzbQxNObCo34h6OHI+Wit1qxkpK0ZEouLphERSVCIiALx7gASSABck6Ac16oW2cIatCpTaYc5pynmLieUgKH1wSkm+Snx3tI14LaBtoanfEMnf/MbcJ3QGkfknx5rkquHrUJLCQA67TmLddHb2nvAU7B7a7WWoMg1DpzMO/URe2+yxM2SWR3I28eGMFUS6q4ZrxBu06thsHkZaVup0WMbDQ1g4NgDluUarWka82714CCAL+Oq8kkXpsi7QxRaIaZcBcE6/QLXg6Dq3arNNNgNqcjt21cR8vJY4jYbn1Q8PdEXbNuM3Eys61GvmAEZYAubCOgnyXm78Hoq6TJdTEklzRZrQPhibzboon+GbJkBxNzmOb107lqqVatEfAKjiZJbI4QL6wN6q8XtksBc9hAO+QRPcrX5Cj4L97WAWa0W1AvHdoodSqNHafhVbR2pm7W4jTh9lCxj6jg7IWta20uJ3jQADX7q+5DaXbMbSaJJGb85aLCjgaWf/ABFSmxp+FksbmMQZ5XXJ02OZlfUqNccwyMbNySILiRppYDvXa4igAGg5i4auJJvy70YqjadotaZbcnhv6nhdaKm0ZcREQAZ0F5jvsmF2YHCZcI6E/YDqt+FwlFriS0PqEdpxvlG4DhruUJEWgccWt7IAc4C5E+QMqLhGuzFxc10To11jxN7wVJr0Zd2BYQJM6dOCbQxZYJJgkdkTz38LBQ+AvY0s2gXOgMc7iXQ1ogfzG/ct1ZthLBfg4eig4fFB4io0O5nlwOqk1sNvZULRwMFv3CmiOiNi2NIygbx638pVNWpPaQ6BlcdJM8J/ZXbWXlzf+YXBj83qJtGrSIyG0kwd2645blZMEMmlUJDmhwOgPxDoQAR+WXnu20btJLRePmEcxrHRW9DAMFPPM+oUbFUpE2N7Eaqb5I9DXsfbRpVRVpukTxs4E3B629V9cwGLbVptqM+Fw7xxB5g2XxGsw0+0yBTdGcRpGhbGm+RyXaew23A2p7px7FUiDuDot46eC7dNl2y2vpnHqsO6O5do+hIiLRMsIiIAiIgOO9qsEBUJ+WqLxa+h+h71VDA03iMgBAiRZ3jv6LqfalktZGsnv0XPB1juPMbljamNZGkbWmm5YkVQ2Q5hinVLf5T2m/0n6Fo5LI4utTdFSg4DX3lLtN72mCDybm+isRUafi4RPnCw94Wg36XkHkRESuc6ORQ2uwmMzc36T2Xd7TDh4KYXtdo6PVVVV9J4y1aYI3WBA6Aiy0DBj4qdUtb+lxzN/wBV/BwRPyNpdlk6lx6laMTh2P7LhMWve3fuUPPiWiBleOLTfwcfQlaHbXLDD2Fp3lwcNbfMApaRCRBxfsXQglhfTcSSHNc608ATEDgqfbHs9iqNINoP98JJyuDQTO/MXCT3LqRjGuvKmUcRbXs8CibLW0fMdntxfvGMfhn5g5pBLTEAgkg6ea6ba3tjSYXU3ZmFtocIJ58ItxXRVajdJB5aKs2js3C1r1aLHEb4h0f5gQfNTab5/wABo2PtSpVZ2D2T4eK6DB4UMZLiC468f2XHjZVXCkuw81KI+Qn+ILkxwePArfT9sad2PBa5uuYGx52Ta/Tkh8nSvpC0GOAVXtATIdcT2SDMzuUJ2OZWAylp4EWIHUJ7wjSDNuM+KqTVHmEpva4yOzyVvVqMYyMxk6R9VBdXDW3Ejje3JVG1KknXTgprwPkvKVW2abcNR+fdbdoYwdl02cLCBFvSy5vB4t0X0Kf4r/y1DNcubnPGDoJ6AKaILtuJab5YPDdffA3rbQqAty7413LncPjNZESbLdTxLwQdLxBPgeG5XSKsnuYAD5BV1M+6e2/8M/Cf0Om3dOnhwUnD4mRlnj53WVLDAsym4giOXBWIPrns/tH39BlT5ohw4OFj9+9WK4H/AGdYssqVKDjMjMCd8b+pGv8AkXfLWxT3QTMXPDZNoIiL0PIIiIDmfa8yWtgEgB1/83/58lWuYXss6Hx2ZAgHgeI71ae0LA6qOQH1UDBgQfzuWLqLeVmzg4xIoK2NcDkrt9y4mz5BpuPJ1v6XQeCg4raNWkYqU81P9bJP9TCJjpK6/ENBEOaHDhAMqJidk0nADIABuEhvSxA8l4WdCmvUpcLtChWaSx4dYTlcMwPA8PBR3scXQ05rbwOlzIUrH+yWErkvyGnXEw+mS1wOlyNVBobPrUKRa+qagDz2y24HBx36TJUtquCUzE1q1OwZP+R49CAPNeM9pC2z87Adz22/qbLfEqQ2iXNDweydHcVGxOEeRFj1Tgt2SPfUn3gNm+Zm88TuI6R1Wt7SIayoHf6T0gmPNRG4LKCSI4lttyr8UHsgsLXA3Foj+lWUbK3XRPq4uo3UgH+Yx5xfuUfEYiq4gD3ZnfncIgbuxc8lHo7QrN+Jr4/lId4tcPqpGFZSdLmtEm5gGm8Hu5dybEhuZc0doEDNlifivMTxUfaDcPXtiKTXHTN8J5doQVFFMAgtc7SIJDX6dCD3rEsBlrXZTwdJi3iPRV5XKJtEHEey+W+FfO6CQ1w6OgB3eDoq97cdQOau2aY1cIMDiS0kK4aypTubjiCCPEfVSGbbe2zmujiGuM+A0VlN9NWK8EChtD3gBDgQfwrTVebndcT0t+dV7Rp4Wu73lKKb98CGEzo5hjK5asbSqMzUntHamC27HHkUrkhntEyIjRZUXTSpTuptHhZY7La5jbiT+pSi35bRciBFjqO4370rnggi1qUDMPD83rWcQ45WO3kHW+WxHST6KU6jMDU8Bv5a6c1vwuzcvbqOGZxkxp0HRXIMKlEgTYkwpuynuDi0jswCDqZi48l5iLmd0aRdbMHZwN4Gp8rK6Ksu9h1smKpOi4eGkj+aGn1X1JfL9mU5r0+JqNH+oGV9QXdpemZus/kgiIuo4wiIgOb2yP4rjOmX0VZlIu1wEzqNfzoVb+0LLk/qaPqD5QqHEHSPwcPRYuoVZH8m1p+caMXYt8mRZote5PIa6eq34fFT0A1UWpSm/itbCZheKPdpNEupUa15cD8UC3Hf5R4LRjaRcJnnryP3UKpUIcR+BZ0cWCMo1AuFUmjTSNf5g00xvaIHe06DmOCj4iQ4RJmYHn9Fd4eqMuXd+WUSqwNIIggE3ndBE9bqQmUNZ7i4gyJ0jzJUd1AsoMLjJOaOgcQCe7cupDqVMBxALjxCqNrbQa5rA0CwgTyJBj83pbJIFGjIAiJv+SrDC4NuU2k+YWgvs2JMcOPLwU/B1TlJIgdLf3T5BRYyWzBtpIPqFEqVGyBUeGmJDcriWmd8Xba/JWztlF7sxJaM0njlEaDWSeKyrViwZafYbOg+p1J5lS3RNWVlD3jxNB7KvLM13j2s3cVX4jHOY6KtJ1M9Du1I5dCddFaYiiKpALW5jo8We3iQ4XsFE2hgWmwrPc39NUMdB4ghoPmFeLT7KtP0ID6TKpLmP7f6mmHjfcfN0PktjNrPpyzEMlh+aDH3YeZtzVRtDZFVvapXI1yyD5uJ8yvKO2KjDlqdr+V4yu8pHkvZQTXHJ5uTXZ1LsawMDgQ5nS7RuniOYWvHYoCkXRALmgQfHylcu3ENcf4BfTzTmYYLDNuyBOvQKLicNXouEguA+WbQbcYmyRwpepDyHc4QAMLgQXac/wBui9wrCXAHXXfHFVuy9pNqMD2GRMOG8HgeCsTiA0hzTJiL7v3+6pVdlu+iXVpjXeDpy4qQ+kcoiL/gWljgXC+szxtorBlpB3afnmoQZd+y2HzYlk/IC4+EDzIXfrlPYiherU6NB8z/ANK6taemVQvyZOqleSvAREXQcwREQFbt3DZqcjVvpv8Av3Ll8m78P2XcuEiDoVyG0sF7uoY0PmPzgs/WYb/cjQ0eXjYyC99jxGv0Ki17iQI3ED84/l1lUBzNI4weBBkH84rwU97XEcD9CFno0eiJUw95k9PzctXuS1zSzWf7qfUdyF/mGnfw9Oa0irEuMAC19PVHHwSma69ocJgg2HFaquKDSAA4uJsG3JPALfQB925zhq4ljeAtw77dFXYesSagblDoFgA0xN9O5FZJntKm4Mu9ocT8OobyzTe/DiVzGIrvBAzMGYwCbsHHNoR3K1rNc7fobzr53R2Apsio8AtBDjmuARoYVlx2Cz2ewgts2oCJzNsJ5NcfqrGm7tdoZWNuG6lxPJs2HPeomy6JylwOYTLY1A+q21cW6k3K0w5xJJ3xJhUsijGs+zn3GaAARqB+DwXOYwu4kG2vHl3LpKlf3gGa9t/moFZzWNOWACbwItAi4ud/mp4XJKvopqL3MBN5PZJOobqfGw7uazdXBFwZN5vbfwW2WiRMg85jdA4qPX1Dacue+zRfvJ5BSqDNbQBJ8ZVfWw7asZ252iY4PNo55Rx5lTnbPb/6j3VDMxoyeQ396ktF76xqeCsnXRDKFuxaZn+BlPFrnNjzuvBsx7ZFKo6DYsqAPaeUjThMLoXkAXue9YsqXIyyRruA6lX+pLyV2o5GrhMtTM4vwtT9Yl9Jw0kkAmJ3OJ7lPo46qy9RoezdVpEEHmWzbuPcuhFQa6k9wHIclVV9nYeqHPEMN5eyG+O5w11C9PqJ9lNjXRa7JxtN8EPBMRBMHTgbq6qVhF9xHoT6T4LgMVsKq5vwNqsBtlkOIF4AMkGZ3rv/APZf7IMr0XVsT74htXsNdUeGkZGkgsnQExruI01tHEpOospPLsVyR9D9kKJbhKZIgvGc/wDNcf6cquV40RYaBerSjHakjHnLdJsIiKxUIiIAoO1cF7xtvibp9QpyKJRUlTLRk4u0cRiKQAk2O9VNV5YSW9qfibu/uu221svOM7R2t448+q5KvSImyys2FxZr4MynErsPjqbyA0gP303fF3TqOi3Ny5hDWtdvlskWN2zoomN2ayoLjmDpHQ6ysKFepTIbW7TdG1TqOGfiOevFc/F8nT8Ew4ntEEgzvIHDRVG0sKQ7Ozsu3OFlb1sIYLm3BvxB6LUCCwhwv5lHGgmQNl0jVEuALg6DED1MKwxeHBYWGLqDL2EFgnMNOMaf3XmD2vTqPyF2R41Dxv5HQqOx0euxLqDQ1rSWj5WQTB4SbqNhtqU67sodL27iCCOoO9S9q0COen1PhZctiqRp1M7QedjfT0UpEnZ1K4DeAbv+igtpktz1AWh/wtGsayZsJ71r2W2m6SQXPaby52u4i/RSsbFQ9rfvH5onfBBRYqBpmnuj0k+K1MxJaHERmJiYiGxujeVY4rDiNN1uP7lVJpuzOaW3tltqL26hW28CzbTqE77qU2nvN51UOkDut1leMc5pmYB3ncjQLGs+xA1gwOcGFr2ZSmmQFpDzEyIndMnkOdlJ2YcszPanx+yqxRs/3exw3i0EDeobNiNIAaTlaQXSJLgJETNt3geKtXPsD3eITDvIBjpdWTZFE7D4ZrW23fl12PsLScG1HfKSAOomT5gd3Jc3snBuqvZSHzXJ4DefzeQvo+GoNptDGCGtEAfm9dekx3Ld4OHWZUo7PJtREWiZgREQBERAEREAVXtTY7asuHZf5Hr91aIqyipKmWhNwdo4DEYR9N0PaBx18uI5rU6k1zDpbj9eS77E4ZtQQ4T6jody5vaWxnU5ey43/v8AdZ+XStcro0sOqUuHwzhKmzH0ne8w78hNy2ZY7iHD8KmDHMqNioBSqD9R7J6PNu4+as8RSIkgTxH1Ch1MOHiWwZ3R9965dridtpmupQPZP6R6yN08bKNs7ZNJzy5wBjQmMwn83KR7wsABJgCMw+IDmBqPPqpVBpcJkHg8Rfr/AGVavom6PdoOYLNA3TAj86qjxeGkGQDHA/2VxUw9id51H5Kg129o2IM3IGYd4F/AFRTRKoi0aD2NzhrQXatJuANNJ3GV7T2iwnLUIB47ljiCeIc13B3DulQThmuOk934fJQrDRaVcEH/AAOBHD91X1sFVYWimYE3tI014ha/92FhztLmxff6KVSxNQvl8mNAJDR/3K6ZFGrEe8iTTBI1ykeMGFizBPcJOVsie0ZMdAY8yrcYsngeNlmx4OgHO5hTYIOHw7Rcmef7QlSnJtoO5WRGnZB6fVHAzO/gD9VJFkNmEc6IA5zKybSAJAufz9lMcze6Y4Df+cVL2Ds04mqAP+E273cP5R/MfIKyi5PaikpqKcmdR7HbM93S94746gH9I08dekLoV4BFhovVrQgoRSRiZJucnJhERXKBERAEREAREQBERAEKIgKrHbGDrsIaeBEt8rj8suc2hsh7e08PbHzMJy9bfULuEXhPTxl7HTj1U4e584NB36mu4A9l3cRY+Heq/EbMIOak91OoPPkQbOC7/aOwW1DLHe7dyAIPdu7lV43YNSBYPjeI9D9Fwz004+h349VCXqcg7bNekP4lFrwPmZY85nRSqONp1rsAB3tcYcFZ4jBEAh7HN5kH6qnrbJbMx3jTui4XO7XZ0La+iS6iOm+DosMrd7Wk/wAsD1hRThntHZqEN4RI8x9FqJrz/wAWRuAYyO83PellqLRlJkRmAdyiPBaa1ETx56qI3F1ItTa6NSCG/UrRVxVRxn3Ib/8AJP8A0KLCTJZcZ+GSN4A+8KNWqVXGGgNHEtDifAwPNQcSa5sKoYODG38XE+Sje6d81aoe+B5QpJotW+8YQS8Eb5ZA6z+arCrtQfK8F3Bt/GE2f7K1a0FtBzv5qkhvWX690rsdi+wLGAGu4Oj5GdlvebEjwXtjwzn0jwyZ8cO2c7sLZlbFugSGfM8iw+55T4L6bs7AMoUxTpiGjxJ3k8SVuoUWsaGsaGtGgAgDuWxaGHAsfyZefUPK/CCIi9znCIiAIiIAiIgCIiAIiIAiIgCIiAIiIDwhQcVsejU1bB4t7J8lPRVlFS7RaMpR5TOcf7KNvlqOE8QD9VHd7Iu3VW/0n7ldWi8v02Lx+T3Wryr1/Bx3/gx//vD+k/dZN9hx81Y/8rAD5uK69FH6XF4/I/V5vP8AiOcw/sXhm3dnf1dH/wBQCrXBbGw9K9Okxp/VALv6jfzU5F6xxwj0jyllnLtsIiK55hERAEREAREQBERAEREAREQBERAEREAREQBERAEREAREQBERAEREAREQBERAEREA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97284" name="AutoShape 4" descr="data:image/jpeg;base64,/9j/4AAQSkZJRgABAQAAAQABAAD/2wCEAAkGBxMTEhUSExQWFhMUFxoaGBcYGBcbGBocGxgXGBscGh0bHCggHBolHBoXITEhJSksLi4uFx8zODMtNygtLiwBCgoKDg0OGxAQGiwkICQsLCwsLC8sLCwvLDQsLCwsNCwsLCwsLDQ0LCwsLCwsLCwsLCwsLDQsLCwsLCwsLCwsLP/AABEIANgA6QMBIgACEQEDEQH/xAAbAAEAAgMBAQAAAAAAAAAAAAAABAUCAwYBB//EAEMQAAEDAgMFBQcCBAMGBwAAAAEAAhEDIQQSMQVBUWFxIoGRobEGEzJCwdHwUuEjYpLxFHKiBxUzgsLSFiRDU4Oy4v/EABkBAQADAQEAAAAAAAAAAAAAAAABAgUEA//EACkRAAICAQQBAwMFAQAAAAAAAAABAhEDBBIhMVFBYXETUrEUIjKRoUL/2gAMAwEAAhEDEQA/APuKIiAIiIAiIgCIiAIiIAiIgCIiAIiIAiIgCIiAIiIAiIgCIiAIiIAiIgCIiAIiIAiIgCKPjMYymO0bnQDUrntobXe612t4Df1K8MueOPvs9sWCWTrov8Rj6bNXCeAv/bvVfW29+lk8yft91StezgT11/ZC08I8D6Ljnqsj64O2Glgu+SxqbUrEahvRo/6iQon++qw+e5MAFrD6AGe9Q/8AE6gkRy09VofWbmsQAvF5pv8A6f8AZ7LDD7V/RaO9oawMOgDiGmPrC8d7Q1JBDmEHcR9QqY49mbKHFzhuDSSPD6rGs90h8BvDN9hPmUebJ9xKwY/tR1FH2mAtUaAeIP0P3Vjh9tUX/NHX76ea5BtcEX+LksG0w4xeRukL0jqsi75PKWkxv2PoDHgiQQRxCyXzutUNEy1zmngHET1g+qsNne0taLlruThDvER43XTDWRf8lRzz0UlzF2doiosJ7T0nHK9rmO4a+lz4K2w+Mpv+B4J4TfvGq6I5YS6ZzTxTh2jeiIvQ8wiIgCIiAIiIAiIgCIiAIiIAq3am1AzsNu/xy8zz5KRtLGClTLzruHE/nouLbWe4lxmXHU3Pdx6Lj1Wo+mtsezs0un+p+59G6rVcXZnGXE2En88oC0Vn1IsBygZvGXBZuBOgjid58fRMS4Wa3ce0b2tvPFZlN+ppqkRGU33moR/lDAR/pIW2lSgXOe9i4yegER5IKQixHUarxrTcOnrYHjPRRtSfJa7Nj6AIAhsHr6KI7D0yLeTWf9qnGdBu1/ZaGuv2hOkQFakVtkSls4gEU3OaI3i1uc6Ki2jtOpSMVx2BAzAyCuwbpYwOCrcRgczibOB1BFj3KJExfkqKW2qR+Gq3xW6nttlMgGqwkm5nSZsALyr5uEosMkNAHIctB3KJjNoa5BHKwkTrqoXBa0/QqH7QZWd7uk3O7gQYG8nhu0VjUyA2IzbxMEcxbyXlPEPd8V28CR6aa81FrU2O+Jmmmovv0NjzhRZNFjUiRzGht0ISrLSHBxVW2iTHu3uEHRxBB45XEeqllzmjI5192aL9418Fe0Uovdm+0VWmQHEVG7wT2h/lP3nuXW4DaNOsJY6TvBs4dQvmjqjCLg84ny1WGDxLmOD2OLcpADtT0jQ87711YtTKHD5Ry5dLGfK4Z9YRVWw9tMxAjSo0dofVvKfBWq0oyUlaMuUXF0wiIrFQiIgCIiAIiIAiKr2xtHICxl3nUj5f3VMmSMI7mXhBzlSKX2gxwfVDBdrJ7zafO3cVHpsm835eihPrMYde0dSSo+O2k/KRRYXuI3EBoOmpMHuWFLJuk5M3IYtsVGJZYh24WPHlvKwo1m6CA0ctVDZh6j29s+7HHVzudrAfdb6WAbEmoSI3W8zJlFNktJHmLrtpgv3Nm0xzN/uq/FY8MGd38MG4BIJ6cO5SC7PNKlTDmmZcfhHeQZPJYYjZ73EZ6rRG5rQb7jJP0S76LJJdnrcQ73eYtqSd3ZMW0jco9SuZECLand3yVi32ebf+LUJ6x90r7ABbHvHNngRI4byNyWOCJVr9qfed4aPqVg7GtHzPcdbkAX5NCrNu7Mq0256dQvA1BAk9407wuWO2XB0OaQRuIUxg2WtHdYvGv0Dc2awi27rZQsZicoaNTy1J3Ty5Cyj7Ebia3aNF4YIuQWyZGkXPEkWV7tim6k5gygjdFmiTbUySoaoizLBOcGZnCBu/JWJx4MZo8Y8IUtuzKtYhzyGN3NFj38PFasbgcs3blAM9mdOc6qCLREqYlodMZRIMgzN9Dp5KWMS2sCwgZfCN9iqzFMcOwWHwNljhAWukj1Syas1VM9Ew93vKc9lwmej+HXp0UmgeIABGg05aaFZ1GtdMxodbyeB4iNyg+7ew/wAKHE/IXQRpZpcYPQlX5ZBd4Wq5gbUY4tqM37z14rvfZz2iZiRlMNqgXbxHFvEei+TnbDHuyOBa9sdlwgzu/upuDqFpFRjiC24I1B6row5nBnNnwKa9z7OiqPZzbQxNObCo34h6OHI+Wit1qxkpK0ZEouLphERSVCIiALx7gASSABck6Ac16oW2cIatCpTaYc5pynmLieUgKH1wSkm+Snx3tI14LaBtoanfEMnf/MbcJ3QGkfknx5rkquHrUJLCQA67TmLddHb2nvAU7B7a7WWoMg1DpzMO/URe2+yxM2SWR3I28eGMFUS6q4ZrxBu06thsHkZaVup0WMbDQ1g4NgDluUarWka82714CCAL+Oq8kkXpsi7QxRaIaZcBcE6/QLXg6Dq3arNNNgNqcjt21cR8vJY4jYbn1Q8PdEXbNuM3Eys61GvmAEZYAubCOgnyXm78Hoq6TJdTEklzRZrQPhibzboon+GbJkBxNzmOb107lqqVatEfAKjiZJbI4QL6wN6q8XtksBc9hAO+QRPcrX5Cj4L97WAWa0W1AvHdoodSqNHafhVbR2pm7W4jTh9lCxj6jg7IWta20uJ3jQADX7q+5DaXbMbSaJJGb85aLCjgaWf/ABFSmxp+FksbmMQZ5XXJ02OZlfUqNccwyMbNySILiRppYDvXa4igAGg5i4auJJvy70YqjadotaZbcnhv6nhdaKm0ZcREQAZ0F5jvsmF2YHCZcI6E/YDqt+FwlFriS0PqEdpxvlG4DhruUJEWgccWt7IAc4C5E+QMqLhGuzFxc10To11jxN7wVJr0Zd2BYQJM6dOCbQxZYJJgkdkTz38LBQ+AvY0s2gXOgMc7iXQ1ogfzG/ct1ZthLBfg4eig4fFB4io0O5nlwOqk1sNvZULRwMFv3CmiOiNi2NIygbx638pVNWpPaQ6BlcdJM8J/ZXbWXlzf+YXBj83qJtGrSIyG0kwd2645blZMEMmlUJDmhwOgPxDoQAR+WXnu20btJLRePmEcxrHRW9DAMFPPM+oUbFUpE2N7Eaqb5I9DXsfbRpVRVpukTxs4E3B629V9cwGLbVptqM+Fw7xxB5g2XxGsw0+0yBTdGcRpGhbGm+RyXaew23A2p7px7FUiDuDot46eC7dNl2y2vpnHqsO6O5do+hIiLRMsIiIAiIgOO9qsEBUJ+WqLxa+h+h71VDA03iMgBAiRZ3jv6LqfalktZGsnv0XPB1juPMbljamNZGkbWmm5YkVQ2Q5hinVLf5T2m/0n6Fo5LI4utTdFSg4DX3lLtN72mCDybm+isRUafi4RPnCw94Wg36XkHkRESuc6ORQ2uwmMzc36T2Xd7TDh4KYXtdo6PVVVV9J4y1aYI3WBA6Aiy0DBj4qdUtb+lxzN/wBV/BwRPyNpdlk6lx6laMTh2P7LhMWve3fuUPPiWiBleOLTfwcfQlaHbXLDD2Fp3lwcNbfMApaRCRBxfsXQglhfTcSSHNc608ATEDgqfbHs9iqNINoP98JJyuDQTO/MXCT3LqRjGuvKmUcRbXs8CibLW0fMdntxfvGMfhn5g5pBLTEAgkg6ea6ba3tjSYXU3ZmFtocIJ58ItxXRVajdJB5aKs2js3C1r1aLHEb4h0f5gQfNTab5/wABo2PtSpVZ2D2T4eK6DB4UMZLiC468f2XHjZVXCkuw81KI+Qn+ILkxwePArfT9sad2PBa5uuYGx52Ta/Tkh8nSvpC0GOAVXtATIdcT2SDMzuUJ2OZWAylp4EWIHUJ7wjSDNuM+KqTVHmEpva4yOzyVvVqMYyMxk6R9VBdXDW3Ejje3JVG1KknXTgprwPkvKVW2abcNR+fdbdoYwdl02cLCBFvSy5vB4t0X0Kf4r/y1DNcubnPGDoJ6AKaILtuJab5YPDdffA3rbQqAty7413LncPjNZESbLdTxLwQdLxBPgeG5XSKsnuYAD5BV1M+6e2/8M/Cf0Om3dOnhwUnD4mRlnj53WVLDAsym4giOXBWIPrns/tH39BlT5ohw4OFj9+9WK4H/AGdYssqVKDjMjMCd8b+pGv8AkXfLWxT3QTMXPDZNoIiL0PIIiIDmfa8yWtgEgB1/83/58lWuYXss6Hx2ZAgHgeI71ae0LA6qOQH1UDBgQfzuWLqLeVmzg4xIoK2NcDkrt9y4mz5BpuPJ1v6XQeCg4raNWkYqU81P9bJP9TCJjpK6/ENBEOaHDhAMqJidk0nADIABuEhvSxA8l4WdCmvUpcLtChWaSx4dYTlcMwPA8PBR3scXQ05rbwOlzIUrH+yWErkvyGnXEw+mS1wOlyNVBobPrUKRa+qagDz2y24HBx36TJUtquCUzE1q1OwZP+R49CAPNeM9pC2z87Adz22/qbLfEqQ2iXNDweydHcVGxOEeRFj1Tgt2SPfUn3gNm+Zm88TuI6R1Wt7SIayoHf6T0gmPNRG4LKCSI4lttyr8UHsgsLXA3Foj+lWUbK3XRPq4uo3UgH+Yx5xfuUfEYiq4gD3ZnfncIgbuxc8lHo7QrN+Jr4/lId4tcPqpGFZSdLmtEm5gGm8Hu5dybEhuZc0doEDNlifivMTxUfaDcPXtiKTXHTN8J5doQVFFMAgtc7SIJDX6dCD3rEsBlrXZTwdJi3iPRV5XKJtEHEey+W+FfO6CQ1w6OgB3eDoq97cdQOau2aY1cIMDiS0kK4aypTubjiCCPEfVSGbbe2zmujiGuM+A0VlN9NWK8EChtD3gBDgQfwrTVebndcT0t+dV7Rp4Wu73lKKb98CGEzo5hjK5asbSqMzUntHamC27HHkUrkhntEyIjRZUXTSpTuptHhZY7La5jbiT+pSi35bRciBFjqO4370rnggi1qUDMPD83rWcQ45WO3kHW+WxHST6KU6jMDU8Bv5a6c1vwuzcvbqOGZxkxp0HRXIMKlEgTYkwpuynuDi0jswCDqZi48l5iLmd0aRdbMHZwN4Gp8rK6Ksu9h1smKpOi4eGkj+aGn1X1JfL9mU5r0+JqNH+oGV9QXdpemZus/kgiIuo4wiIgOb2yP4rjOmX0VZlIu1wEzqNfzoVb+0LLk/qaPqD5QqHEHSPwcPRYuoVZH8m1p+caMXYt8mRZote5PIa6eq34fFT0A1UWpSm/itbCZheKPdpNEupUa15cD8UC3Hf5R4LRjaRcJnnryP3UKpUIcR+BZ0cWCMo1AuFUmjTSNf5g00xvaIHe06DmOCj4iQ4RJmYHn9Fd4eqMuXd+WUSqwNIIggE3ndBE9bqQmUNZ7i4gyJ0jzJUd1AsoMLjJOaOgcQCe7cupDqVMBxALjxCqNrbQa5rA0CwgTyJBj83pbJIFGjIAiJv+SrDC4NuU2k+YWgvs2JMcOPLwU/B1TlJIgdLf3T5BRYyWzBtpIPqFEqVGyBUeGmJDcriWmd8Xba/JWztlF7sxJaM0njlEaDWSeKyrViwZafYbOg+p1J5lS3RNWVlD3jxNB7KvLM13j2s3cVX4jHOY6KtJ1M9Du1I5dCddFaYiiKpALW5jo8We3iQ4XsFE2hgWmwrPc39NUMdB4ghoPmFeLT7KtP0ID6TKpLmP7f6mmHjfcfN0PktjNrPpyzEMlh+aDH3YeZtzVRtDZFVvapXI1yyD5uJ8yvKO2KjDlqdr+V4yu8pHkvZQTXHJ5uTXZ1LsawMDgQ5nS7RuniOYWvHYoCkXRALmgQfHylcu3ENcf4BfTzTmYYLDNuyBOvQKLicNXouEguA+WbQbcYmyRwpepDyHc4QAMLgQXac/wBui9wrCXAHXXfHFVuy9pNqMD2GRMOG8HgeCsTiA0hzTJiL7v3+6pVdlu+iXVpjXeDpy4qQ+kcoiL/gWljgXC+szxtorBlpB3afnmoQZd+y2HzYlk/IC4+EDzIXfrlPYiherU6NB8z/ANK6taemVQvyZOqleSvAREXQcwREQFbt3DZqcjVvpv8Av3Ll8m78P2XcuEiDoVyG0sF7uoY0PmPzgs/WYb/cjQ0eXjYyC99jxGv0Ki17iQI3ED84/l1lUBzNI4weBBkH84rwU97XEcD9CFno0eiJUw95k9PzctXuS1zSzWf7qfUdyF/mGnfw9Oa0irEuMAC19PVHHwSma69ocJgg2HFaquKDSAA4uJsG3JPALfQB925zhq4ljeAtw77dFXYesSagblDoFgA0xN9O5FZJntKm4Mu9ocT8OobyzTe/DiVzGIrvBAzMGYwCbsHHNoR3K1rNc7fobzr53R2Apsio8AtBDjmuARoYVlx2Cz2ewgts2oCJzNsJ5NcfqrGm7tdoZWNuG6lxPJs2HPeomy6JylwOYTLY1A+q21cW6k3K0w5xJJ3xJhUsijGs+zn3GaAARqB+DwXOYwu4kG2vHl3LpKlf3gGa9t/moFZzWNOWACbwItAi4ud/mp4XJKvopqL3MBN5PZJOobqfGw7uazdXBFwZN5vbfwW2WiRMg85jdA4qPX1Dacue+zRfvJ5BSqDNbQBJ8ZVfWw7asZ252iY4PNo55Rx5lTnbPb/6j3VDMxoyeQ396ktF76xqeCsnXRDKFuxaZn+BlPFrnNjzuvBsx7ZFKo6DYsqAPaeUjThMLoXkAXue9YsqXIyyRruA6lX+pLyV2o5GrhMtTM4vwtT9Yl9Jw0kkAmJ3OJ7lPo46qy9RoezdVpEEHmWzbuPcuhFQa6k9wHIclVV9nYeqHPEMN5eyG+O5w11C9PqJ9lNjXRa7JxtN8EPBMRBMHTgbq6qVhF9xHoT6T4LgMVsKq5vwNqsBtlkOIF4AMkGZ3rv/APZf7IMr0XVsT74htXsNdUeGkZGkgsnQExruI01tHEpOospPLsVyR9D9kKJbhKZIgvGc/wDNcf6cquV40RYaBerSjHakjHnLdJsIiKxUIiIAoO1cF7xtvibp9QpyKJRUlTLRk4u0cRiKQAk2O9VNV5YSW9qfibu/uu221svOM7R2t448+q5KvSImyys2FxZr4MynErsPjqbyA0gP303fF3TqOi3Ny5hDWtdvlskWN2zoomN2ayoLjmDpHQ6ysKFepTIbW7TdG1TqOGfiOevFc/F8nT8Ew4ntEEgzvIHDRVG0sKQ7Ozsu3OFlb1sIYLm3BvxB6LUCCwhwv5lHGgmQNl0jVEuALg6DED1MKwxeHBYWGLqDL2EFgnMNOMaf3XmD2vTqPyF2R41Dxv5HQqOx0euxLqDQ1rSWj5WQTB4SbqNhtqU67sodL27iCCOoO9S9q0COen1PhZctiqRp1M7QedjfT0UpEnZ1K4DeAbv+igtpktz1AWh/wtGsayZsJ71r2W2m6SQXPaby52u4i/RSsbFQ9rfvH5onfBBRYqBpmnuj0k+K1MxJaHERmJiYiGxujeVY4rDiNN1uP7lVJpuzOaW3tltqL26hW28CzbTqE77qU2nvN51UOkDut1leMc5pmYB3ncjQLGs+xA1gwOcGFr2ZSmmQFpDzEyIndMnkOdlJ2YcszPanx+yqxRs/3exw3i0EDeobNiNIAaTlaQXSJLgJETNt3geKtXPsD3eITDvIBjpdWTZFE7D4ZrW23fl12PsLScG1HfKSAOomT5gd3Jc3snBuqvZSHzXJ4DefzeQvo+GoNptDGCGtEAfm9dekx3Ld4OHWZUo7PJtREWiZgREQBERAEREAVXtTY7asuHZf5Hr91aIqyipKmWhNwdo4DEYR9N0PaBx18uI5rU6k1zDpbj9eS77E4ZtQQ4T6jody5vaWxnU5ey43/v8AdZ+XStcro0sOqUuHwzhKmzH0ne8w78hNy2ZY7iHD8KmDHMqNioBSqD9R7J6PNu4+as8RSIkgTxH1Ch1MOHiWwZ3R9965dridtpmupQPZP6R6yN08bKNs7ZNJzy5wBjQmMwn83KR7wsABJgCMw+IDmBqPPqpVBpcJkHg8Rfr/AGVavom6PdoOYLNA3TAj86qjxeGkGQDHA/2VxUw9id51H5Kg129o2IM3IGYd4F/AFRTRKoi0aD2NzhrQXatJuANNJ3GV7T2iwnLUIB47ljiCeIc13B3DulQThmuOk934fJQrDRaVcEH/AAOBHD91X1sFVYWimYE3tI014ha/92FhztLmxff6KVSxNQvl8mNAJDR/3K6ZFGrEe8iTTBI1ykeMGFizBPcJOVsie0ZMdAY8yrcYsngeNlmx4OgHO5hTYIOHw7Rcmef7QlSnJtoO5WRGnZB6fVHAzO/gD9VJFkNmEc6IA5zKybSAJAufz9lMcze6Y4Df+cVL2Ds04mqAP+E273cP5R/MfIKyi5PaikpqKcmdR7HbM93S94746gH9I08dekLoV4BFhovVrQgoRSRiZJucnJhERXKBERAEREAREQBERAEKIgKrHbGDrsIaeBEt8rj8suc2hsh7e08PbHzMJy9bfULuEXhPTxl7HTj1U4e584NB36mu4A9l3cRY+Heq/EbMIOak91OoPPkQbOC7/aOwW1DLHe7dyAIPdu7lV43YNSBYPjeI9D9Fwz004+h349VCXqcg7bNekP4lFrwPmZY85nRSqONp1rsAB3tcYcFZ4jBEAh7HN5kH6qnrbJbMx3jTui4XO7XZ0La+iS6iOm+DosMrd7Wk/wAsD1hRThntHZqEN4RI8x9FqJrz/wAWRuAYyO83PellqLRlJkRmAdyiPBaa1ETx56qI3F1ItTa6NSCG/UrRVxVRxn3Ib/8AJP8A0KLCTJZcZ+GSN4A+8KNWqVXGGgNHEtDifAwPNQcSa5sKoYODG38XE+Sje6d81aoe+B5QpJotW+8YQS8Eb5ZA6z+arCrtQfK8F3Bt/GE2f7K1a0FtBzv5qkhvWX690rsdi+wLGAGu4Oj5GdlvebEjwXtjwzn0jwyZ8cO2c7sLZlbFugSGfM8iw+55T4L6bs7AMoUxTpiGjxJ3k8SVuoUWsaGsaGtGgAgDuWxaGHAsfyZefUPK/CCIi9znCIiAIiIAiIgCIiAIiIAiIgCIiAIiIDwhQcVsejU1bB4t7J8lPRVlFS7RaMpR5TOcf7KNvlqOE8QD9VHd7Iu3VW/0n7ldWi8v02Lx+T3Wryr1/Bx3/gx//vD+k/dZN9hx81Y/8rAD5uK69FH6XF4/I/V5vP8AiOcw/sXhm3dnf1dH/wBQCrXBbGw9K9Okxp/VALv6jfzU5F6xxwj0jyllnLtsIiK55hERAEREAREQBERAEREAREQBERAEREAREQBERAEREAREQBERAEREAREQBERAEREA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97286" name="AutoShape 6" descr="data:image/jpeg;base64,/9j/4AAQSkZJRgABAQAAAQABAAD/2wCEAAkGBxMTEhUSExQWFhMUFxoaGBcYGBcbGBocGxgXGBscGh0bHCggHBolHBoXITEhJSksLi4uFx8zODMtNygtLiwBCgoKDg0OGxAQGiwkICQsLCwsLC8sLCwvLDQsLCwsNCwsLCwsLDQ0LCwsLCwsLCwsLCwsLDQsLCwsLCwsLCwsLP/AABEIANgA6QMBIgACEQEDEQH/xAAbAAEAAgMBAQAAAAAAAAAAAAAABAUCAwYBB//EAEMQAAEDAgMFBQcCBAMGBwAAAAEAAhEDIQQSMQVBUWFxIoGRobEGEzJCwdHwUuEjYpLxFHKiBxUzgsLSFiRDU4Oy4v/EABkBAQADAQEAAAAAAAAAAAAAAAABAgUEA//EACkRAAICAQQBAwMFAQAAAAAAAAABAhEDBBIhMVFBYXETUrEUIjKRoUL/2gAMAwEAAhEDEQA/APuKIiAIiIAiIgCIiAIiIAiIgCIiAIiIAiIgCIiAIiIAiIgCIiAIiIAiIgCIiAIiIAiIgCKPjMYymO0bnQDUrntobXe612t4Df1K8MueOPvs9sWCWTrov8Rj6bNXCeAv/bvVfW29+lk8yft91StezgT11/ZC08I8D6Ljnqsj64O2Glgu+SxqbUrEahvRo/6iQon++qw+e5MAFrD6AGe9Q/8AE6gkRy09VofWbmsQAvF5pv8A6f8AZ7LDD7V/RaO9oawMOgDiGmPrC8d7Q1JBDmEHcR9QqY49mbKHFzhuDSSPD6rGs90h8BvDN9hPmUebJ9xKwY/tR1FH2mAtUaAeIP0P3Vjh9tUX/NHX76ea5BtcEX+LksG0w4xeRukL0jqsi75PKWkxv2PoDHgiQQRxCyXzutUNEy1zmngHET1g+qsNne0taLlruThDvER43XTDWRf8lRzz0UlzF2doiosJ7T0nHK9rmO4a+lz4K2w+Mpv+B4J4TfvGq6I5YS6ZzTxTh2jeiIvQ8wiIgCIiAIiIAiIgCIiAIiIAq3am1AzsNu/xy8zz5KRtLGClTLzruHE/nouLbWe4lxmXHU3Pdx6Lj1Wo+mtsezs0un+p+59G6rVcXZnGXE2En88oC0Vn1IsBygZvGXBZuBOgjid58fRMS4Wa3ce0b2tvPFZlN+ppqkRGU33moR/lDAR/pIW2lSgXOe9i4yegER5IKQixHUarxrTcOnrYHjPRRtSfJa7Nj6AIAhsHr6KI7D0yLeTWf9qnGdBu1/ZaGuv2hOkQFakVtkSls4gEU3OaI3i1uc6Ki2jtOpSMVx2BAzAyCuwbpYwOCrcRgczibOB1BFj3KJExfkqKW2qR+Gq3xW6nttlMgGqwkm5nSZsALyr5uEosMkNAHIctB3KJjNoa5BHKwkTrqoXBa0/QqH7QZWd7uk3O7gQYG8nhu0VjUyA2IzbxMEcxbyXlPEPd8V28CR6aa81FrU2O+Jmmmovv0NjzhRZNFjUiRzGht0ISrLSHBxVW2iTHu3uEHRxBB45XEeqllzmjI5192aL9418Fe0Uovdm+0VWmQHEVG7wT2h/lP3nuXW4DaNOsJY6TvBs4dQvmjqjCLg84ny1WGDxLmOD2OLcpADtT0jQ87711YtTKHD5Ry5dLGfK4Z9YRVWw9tMxAjSo0dofVvKfBWq0oyUlaMuUXF0wiIrFQiIgCIiAIiIAiKr2xtHICxl3nUj5f3VMmSMI7mXhBzlSKX2gxwfVDBdrJ7zafO3cVHpsm835eihPrMYde0dSSo+O2k/KRRYXuI3EBoOmpMHuWFLJuk5M3IYtsVGJZYh24WPHlvKwo1m6CA0ctVDZh6j29s+7HHVzudrAfdb6WAbEmoSI3W8zJlFNktJHmLrtpgv3Nm0xzN/uq/FY8MGd38MG4BIJ6cO5SC7PNKlTDmmZcfhHeQZPJYYjZ73EZ6rRG5rQb7jJP0S76LJJdnrcQ73eYtqSd3ZMW0jco9SuZECLand3yVi32ebf+LUJ6x90r7ABbHvHNngRI4byNyWOCJVr9qfed4aPqVg7GtHzPcdbkAX5NCrNu7Mq0256dQvA1BAk9407wuWO2XB0OaQRuIUxg2WtHdYvGv0Dc2awi27rZQsZicoaNTy1J3Ty5Cyj7Ebia3aNF4YIuQWyZGkXPEkWV7tim6k5gygjdFmiTbUySoaoizLBOcGZnCBu/JWJx4MZo8Y8IUtuzKtYhzyGN3NFj38PFasbgcs3blAM9mdOc6qCLREqYlodMZRIMgzN9Dp5KWMS2sCwgZfCN9iqzFMcOwWHwNljhAWukj1Syas1VM9Ew93vKc9lwmej+HXp0UmgeIABGg05aaFZ1GtdMxodbyeB4iNyg+7ew/wAKHE/IXQRpZpcYPQlX5ZBd4Wq5gbUY4tqM37z14rvfZz2iZiRlMNqgXbxHFvEei+TnbDHuyOBa9sdlwgzu/upuDqFpFRjiC24I1B6row5nBnNnwKa9z7OiqPZzbQxNObCo34h6OHI+Wit1qxkpK0ZEouLphERSVCIiALx7gASSABck6Ac16oW2cIatCpTaYc5pynmLieUgKH1wSkm+Snx3tI14LaBtoanfEMnf/MbcJ3QGkfknx5rkquHrUJLCQA67TmLddHb2nvAU7B7a7WWoMg1DpzMO/URe2+yxM2SWR3I28eGMFUS6q4ZrxBu06thsHkZaVup0WMbDQ1g4NgDluUarWka82714CCAL+Oq8kkXpsi7QxRaIaZcBcE6/QLXg6Dq3arNNNgNqcjt21cR8vJY4jYbn1Q8PdEXbNuM3Eys61GvmAEZYAubCOgnyXm78Hoq6TJdTEklzRZrQPhibzboon+GbJkBxNzmOb107lqqVatEfAKjiZJbI4QL6wN6q8XtksBc9hAO+QRPcrX5Cj4L97WAWa0W1AvHdoodSqNHafhVbR2pm7W4jTh9lCxj6jg7IWta20uJ3jQADX7q+5DaXbMbSaJJGb85aLCjgaWf/ABFSmxp+FksbmMQZ5XXJ02OZlfUqNccwyMbNySILiRppYDvXa4igAGg5i4auJJvy70YqjadotaZbcnhv6nhdaKm0ZcREQAZ0F5jvsmF2YHCZcI6E/YDqt+FwlFriS0PqEdpxvlG4DhruUJEWgccWt7IAc4C5E+QMqLhGuzFxc10To11jxN7wVJr0Zd2BYQJM6dOCbQxZYJJgkdkTz38LBQ+AvY0s2gXOgMc7iXQ1ogfzG/ct1ZthLBfg4eig4fFB4io0O5nlwOqk1sNvZULRwMFv3CmiOiNi2NIygbx638pVNWpPaQ6BlcdJM8J/ZXbWXlzf+YXBj83qJtGrSIyG0kwd2645blZMEMmlUJDmhwOgPxDoQAR+WXnu20btJLRePmEcxrHRW9DAMFPPM+oUbFUpE2N7Eaqb5I9DXsfbRpVRVpukTxs4E3B629V9cwGLbVptqM+Fw7xxB5g2XxGsw0+0yBTdGcRpGhbGm+RyXaew23A2p7px7FUiDuDot46eC7dNl2y2vpnHqsO6O5do+hIiLRMsIiIAiIgOO9qsEBUJ+WqLxa+h+h71VDA03iMgBAiRZ3jv6LqfalktZGsnv0XPB1juPMbljamNZGkbWmm5YkVQ2Q5hinVLf5T2m/0n6Fo5LI4utTdFSg4DX3lLtN72mCDybm+isRUafi4RPnCw94Wg36XkHkRESuc6ORQ2uwmMzc36T2Xd7TDh4KYXtdo6PVVVV9J4y1aYI3WBA6Aiy0DBj4qdUtb+lxzN/wBV/BwRPyNpdlk6lx6laMTh2P7LhMWve3fuUPPiWiBleOLTfwcfQlaHbXLDD2Fp3lwcNbfMApaRCRBxfsXQglhfTcSSHNc608ATEDgqfbHs9iqNINoP98JJyuDQTO/MXCT3LqRjGuvKmUcRbXs8CibLW0fMdntxfvGMfhn5g5pBLTEAgkg6ea6ba3tjSYXU3ZmFtocIJ58ItxXRVajdJB5aKs2js3C1r1aLHEb4h0f5gQfNTab5/wABo2PtSpVZ2D2T4eK6DB4UMZLiC468f2XHjZVXCkuw81KI+Qn+ILkxwePArfT9sad2PBa5uuYGx52Ta/Tkh8nSvpC0GOAVXtATIdcT2SDMzuUJ2OZWAylp4EWIHUJ7wjSDNuM+KqTVHmEpva4yOzyVvVqMYyMxk6R9VBdXDW3Ejje3JVG1KknXTgprwPkvKVW2abcNR+fdbdoYwdl02cLCBFvSy5vB4t0X0Kf4r/y1DNcubnPGDoJ6AKaILtuJab5YPDdffA3rbQqAty7413LncPjNZESbLdTxLwQdLxBPgeG5XSKsnuYAD5BV1M+6e2/8M/Cf0Om3dOnhwUnD4mRlnj53WVLDAsym4giOXBWIPrns/tH39BlT5ohw4OFj9+9WK4H/AGdYssqVKDjMjMCd8b+pGv8AkXfLWxT3QTMXPDZNoIiL0PIIiIDmfa8yWtgEgB1/83/58lWuYXss6Hx2ZAgHgeI71ae0LA6qOQH1UDBgQfzuWLqLeVmzg4xIoK2NcDkrt9y4mz5BpuPJ1v6XQeCg4raNWkYqU81P9bJP9TCJjpK6/ENBEOaHDhAMqJidk0nADIABuEhvSxA8l4WdCmvUpcLtChWaSx4dYTlcMwPA8PBR3scXQ05rbwOlzIUrH+yWErkvyGnXEw+mS1wOlyNVBobPrUKRa+qagDz2y24HBx36TJUtquCUzE1q1OwZP+R49CAPNeM9pC2z87Adz22/qbLfEqQ2iXNDweydHcVGxOEeRFj1Tgt2SPfUn3gNm+Zm88TuI6R1Wt7SIayoHf6T0gmPNRG4LKCSI4lttyr8UHsgsLXA3Foj+lWUbK3XRPq4uo3UgH+Yx5xfuUfEYiq4gD3ZnfncIgbuxc8lHo7QrN+Jr4/lId4tcPqpGFZSdLmtEm5gGm8Hu5dybEhuZc0doEDNlifivMTxUfaDcPXtiKTXHTN8J5doQVFFMAgtc7SIJDX6dCD3rEsBlrXZTwdJi3iPRV5XKJtEHEey+W+FfO6CQ1w6OgB3eDoq97cdQOau2aY1cIMDiS0kK4aypTubjiCCPEfVSGbbe2zmujiGuM+A0VlN9NWK8EChtD3gBDgQfwrTVebndcT0t+dV7Rp4Wu73lKKb98CGEzo5hjK5asbSqMzUntHamC27HHkUrkhntEyIjRZUXTSpTuptHhZY7La5jbiT+pSi35bRciBFjqO4370rnggi1qUDMPD83rWcQ45WO3kHW+WxHST6KU6jMDU8Bv5a6c1vwuzcvbqOGZxkxp0HRXIMKlEgTYkwpuynuDi0jswCDqZi48l5iLmd0aRdbMHZwN4Gp8rK6Ksu9h1smKpOi4eGkj+aGn1X1JfL9mU5r0+JqNH+oGV9QXdpemZus/kgiIuo4wiIgOb2yP4rjOmX0VZlIu1wEzqNfzoVb+0LLk/qaPqD5QqHEHSPwcPRYuoVZH8m1p+caMXYt8mRZote5PIa6eq34fFT0A1UWpSm/itbCZheKPdpNEupUa15cD8UC3Hf5R4LRjaRcJnnryP3UKpUIcR+BZ0cWCMo1AuFUmjTSNf5g00xvaIHe06DmOCj4iQ4RJmYHn9Fd4eqMuXd+WUSqwNIIggE3ndBE9bqQmUNZ7i4gyJ0jzJUd1AsoMLjJOaOgcQCe7cupDqVMBxALjxCqNrbQa5rA0CwgTyJBj83pbJIFGjIAiJv+SrDC4NuU2k+YWgvs2JMcOPLwU/B1TlJIgdLf3T5BRYyWzBtpIPqFEqVGyBUeGmJDcriWmd8Xba/JWztlF7sxJaM0njlEaDWSeKyrViwZafYbOg+p1J5lS3RNWVlD3jxNB7KvLM13j2s3cVX4jHOY6KtJ1M9Du1I5dCddFaYiiKpALW5jo8We3iQ4XsFE2hgWmwrPc39NUMdB4ghoPmFeLT7KtP0ID6TKpLmP7f6mmHjfcfN0PktjNrPpyzEMlh+aDH3YeZtzVRtDZFVvapXI1yyD5uJ8yvKO2KjDlqdr+V4yu8pHkvZQTXHJ5uTXZ1LsawMDgQ5nS7RuniOYWvHYoCkXRALmgQfHylcu3ENcf4BfTzTmYYLDNuyBOvQKLicNXouEguA+WbQbcYmyRwpepDyHc4QAMLgQXac/wBui9wrCXAHXXfHFVuy9pNqMD2GRMOG8HgeCsTiA0hzTJiL7v3+6pVdlu+iXVpjXeDpy4qQ+kcoiL/gWljgXC+szxtorBlpB3afnmoQZd+y2HzYlk/IC4+EDzIXfrlPYiherU6NB8z/ANK6taemVQvyZOqleSvAREXQcwREQFbt3DZqcjVvpv8Av3Ll8m78P2XcuEiDoVyG0sF7uoY0PmPzgs/WYb/cjQ0eXjYyC99jxGv0Ki17iQI3ED84/l1lUBzNI4weBBkH84rwU97XEcD9CFno0eiJUw95k9PzctXuS1zSzWf7qfUdyF/mGnfw9Oa0irEuMAC19PVHHwSma69ocJgg2HFaquKDSAA4uJsG3JPALfQB925zhq4ljeAtw77dFXYesSagblDoFgA0xN9O5FZJntKm4Mu9ocT8OobyzTe/DiVzGIrvBAzMGYwCbsHHNoR3K1rNc7fobzr53R2Apsio8AtBDjmuARoYVlx2Cz2ewgts2oCJzNsJ5NcfqrGm7tdoZWNuG6lxPJs2HPeomy6JylwOYTLY1A+q21cW6k3K0w5xJJ3xJhUsijGs+zn3GaAARqB+DwXOYwu4kG2vHl3LpKlf3gGa9t/moFZzWNOWACbwItAi4ud/mp4XJKvopqL3MBN5PZJOobqfGw7uazdXBFwZN5vbfwW2WiRMg85jdA4qPX1Dacue+zRfvJ5BSqDNbQBJ8ZVfWw7asZ252iY4PNo55Rx5lTnbPb/6j3VDMxoyeQ396ktF76xqeCsnXRDKFuxaZn+BlPFrnNjzuvBsx7ZFKo6DYsqAPaeUjThMLoXkAXue9YsqXIyyRruA6lX+pLyV2o5GrhMtTM4vwtT9Yl9Jw0kkAmJ3OJ7lPo46qy9RoezdVpEEHmWzbuPcuhFQa6k9wHIclVV9nYeqHPEMN5eyG+O5w11C9PqJ9lNjXRa7JxtN8EPBMRBMHTgbq6qVhF9xHoT6T4LgMVsKq5vwNqsBtlkOIF4AMkGZ3rv/APZf7IMr0XVsT74htXsNdUeGkZGkgsnQExruI01tHEpOospPLsVyR9D9kKJbhKZIgvGc/wDNcf6cquV40RYaBerSjHakjHnLdJsIiKxUIiIAoO1cF7xtvibp9QpyKJRUlTLRk4u0cRiKQAk2O9VNV5YSW9qfibu/uu221svOM7R2t448+q5KvSImyys2FxZr4MynErsPjqbyA0gP303fF3TqOi3Ny5hDWtdvlskWN2zoomN2ayoLjmDpHQ6ysKFepTIbW7TdG1TqOGfiOevFc/F8nT8Ew4ntEEgzvIHDRVG0sKQ7Ozsu3OFlb1sIYLm3BvxB6LUCCwhwv5lHGgmQNl0jVEuALg6DED1MKwxeHBYWGLqDL2EFgnMNOMaf3XmD2vTqPyF2R41Dxv5HQqOx0euxLqDQ1rSWj5WQTB4SbqNhtqU67sodL27iCCOoO9S9q0COen1PhZctiqRp1M7QedjfT0UpEnZ1K4DeAbv+igtpktz1AWh/wtGsayZsJ71r2W2m6SQXPaby52u4i/RSsbFQ9rfvH5onfBBRYqBpmnuj0k+K1MxJaHERmJiYiGxujeVY4rDiNN1uP7lVJpuzOaW3tltqL26hW28CzbTqE77qU2nvN51UOkDut1leMc5pmYB3ncjQLGs+xA1gwOcGFr2ZSmmQFpDzEyIndMnkOdlJ2YcszPanx+yqxRs/3exw3i0EDeobNiNIAaTlaQXSJLgJETNt3geKtXPsD3eITDvIBjpdWTZFE7D4ZrW23fl12PsLScG1HfKSAOomT5gd3Jc3snBuqvZSHzXJ4DefzeQvo+GoNptDGCGtEAfm9dekx3Ld4OHWZUo7PJtREWiZgREQBERAEREAVXtTY7asuHZf5Hr91aIqyipKmWhNwdo4DEYR9N0PaBx18uI5rU6k1zDpbj9eS77E4ZtQQ4T6jody5vaWxnU5ey43/v8AdZ+XStcro0sOqUuHwzhKmzH0ne8w78hNy2ZY7iHD8KmDHMqNioBSqD9R7J6PNu4+as8RSIkgTxH1Ch1MOHiWwZ3R9965dridtpmupQPZP6R6yN08bKNs7ZNJzy5wBjQmMwn83KR7wsABJgCMw+IDmBqPPqpVBpcJkHg8Rfr/AGVavom6PdoOYLNA3TAj86qjxeGkGQDHA/2VxUw9id51H5Kg129o2IM3IGYd4F/AFRTRKoi0aD2NzhrQXatJuANNJ3GV7T2iwnLUIB47ljiCeIc13B3DulQThmuOk934fJQrDRaVcEH/AAOBHD91X1sFVYWimYE3tI014ha/92FhztLmxff6KVSxNQvl8mNAJDR/3K6ZFGrEe8iTTBI1ykeMGFizBPcJOVsie0ZMdAY8yrcYsngeNlmx4OgHO5hTYIOHw7Rcmef7QlSnJtoO5WRGnZB6fVHAzO/gD9VJFkNmEc6IA5zKybSAJAufz9lMcze6Y4Df+cVL2Ds04mqAP+E273cP5R/MfIKyi5PaikpqKcmdR7HbM93S94746gH9I08dekLoV4BFhovVrQgoRSRiZJucnJhERXKBERAEREAREQBERAEKIgKrHbGDrsIaeBEt8rj8suc2hsh7e08PbHzMJy9bfULuEXhPTxl7HTj1U4e584NB36mu4A9l3cRY+Heq/EbMIOak91OoPPkQbOC7/aOwW1DLHe7dyAIPdu7lV43YNSBYPjeI9D9Fwz004+h349VCXqcg7bNekP4lFrwPmZY85nRSqONp1rsAB3tcYcFZ4jBEAh7HN5kH6qnrbJbMx3jTui4XO7XZ0La+iS6iOm+DosMrd7Wk/wAsD1hRThntHZqEN4RI8x9FqJrz/wAWRuAYyO83PellqLRlJkRmAdyiPBaa1ETx56qI3F1ItTa6NSCG/UrRVxVRxn3Ib/8AJP8A0KLCTJZcZ+GSN4A+8KNWqVXGGgNHEtDifAwPNQcSa5sKoYODG38XE+Sje6d81aoe+B5QpJotW+8YQS8Eb5ZA6z+arCrtQfK8F3Bt/GE2f7K1a0FtBzv5qkhvWX690rsdi+wLGAGu4Oj5GdlvebEjwXtjwzn0jwyZ8cO2c7sLZlbFugSGfM8iw+55T4L6bs7AMoUxTpiGjxJ3k8SVuoUWsaGsaGtGgAgDuWxaGHAsfyZefUPK/CCIi9znCIiAIiIAiIgCIiAIiIAiIgCIiAIiIDwhQcVsejU1bB4t7J8lPRVlFS7RaMpR5TOcf7KNvlqOE8QD9VHd7Iu3VW/0n7ldWi8v02Lx+T3Wryr1/Bx3/gx//vD+k/dZN9hx81Y/8rAD5uK69FH6XF4/I/V5vP8AiOcw/sXhm3dnf1dH/wBQCrXBbGw9K9Okxp/VALv6jfzU5F6xxwj0jyllnLtsIiK55hERAEREAREQBERAEREAREQBERAEREAREQBERAEREAREQBERAEREAREQBERAEREAREQBE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6903231" y="2924944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114871" y="3068960"/>
            <a:ext cx="246064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35496" y="160338"/>
            <a:ext cx="2619393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/>
          </p:cNvPr>
          <p:cNvSpPr/>
          <p:nvPr/>
        </p:nvSpPr>
        <p:spPr>
          <a:xfrm>
            <a:off x="3571868" y="4765119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" action="ppaction://hlinkshowjump?jump=nextslide"/>
          </p:cNvPr>
          <p:cNvSpPr/>
          <p:nvPr/>
        </p:nvSpPr>
        <p:spPr>
          <a:xfrm>
            <a:off x="6821351" y="160337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SA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6868" name="Picture 4" descr="Risultati immagini per sale da cucina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1071546"/>
            <a:ext cx="3514728" cy="351472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Risultati immagini per lasagne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785794"/>
            <a:ext cx="5391339" cy="4095747"/>
          </a:xfrm>
          <a:prstGeom prst="rect">
            <a:avLst/>
          </a:prstGeom>
          <a:noFill/>
        </p:spPr>
      </p:pic>
      <p:sp>
        <p:nvSpPr>
          <p:cNvPr id="4" name="Rettangolo 3">
            <a:hlinkClick r:id="rId4" action="ppaction://hlinksldjump"/>
          </p:cNvPr>
          <p:cNvSpPr/>
          <p:nvPr/>
        </p:nvSpPr>
        <p:spPr>
          <a:xfrm>
            <a:off x="309674" y="342900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ttangolo 2">
            <a:hlinkClick r:id="rId4" action="ppaction://hlinksldjump"/>
          </p:cNvPr>
          <p:cNvSpPr/>
          <p:nvPr/>
        </p:nvSpPr>
        <p:spPr>
          <a:xfrm>
            <a:off x="6856801" y="3573016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/>
          </p:cNvPr>
          <p:cNvSpPr/>
          <p:nvPr/>
        </p:nvSpPr>
        <p:spPr>
          <a:xfrm>
            <a:off x="166798" y="407425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6" name="applause.wav"/>
                </a:hlinkClick>
              </a:rPr>
              <a:t>LA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</a:t>
            </a:r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7036396" y="360936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hlinkClick r:id="rId3" action="ppaction://hlinksldjump"/>
          </p:cNvPr>
          <p:cNvSpPr/>
          <p:nvPr/>
        </p:nvSpPr>
        <p:spPr>
          <a:xfrm>
            <a:off x="6803092" y="2996952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rId3" action="ppaction://hlinksldjump"/>
          </p:cNvPr>
          <p:cNvSpPr/>
          <p:nvPr/>
        </p:nvSpPr>
        <p:spPr>
          <a:xfrm>
            <a:off x="214277" y="2852936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ttangolo 10">
            <a:hlinkClick r:id="rId3" action="ppaction://hlinksldjump"/>
          </p:cNvPr>
          <p:cNvSpPr/>
          <p:nvPr/>
        </p:nvSpPr>
        <p:spPr>
          <a:xfrm>
            <a:off x="392872" y="193111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ttangolo 11">
            <a:hlinkClick r:id="rId3" action="ppaction://hlinksldjump"/>
          </p:cNvPr>
          <p:cNvSpPr/>
          <p:nvPr/>
        </p:nvSpPr>
        <p:spPr>
          <a:xfrm>
            <a:off x="3500430" y="4765119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Rettangolo 12">
            <a:hlinkClick r:id="" action="ppaction://hlinkshowjump?jump=nextslide"/>
          </p:cNvPr>
          <p:cNvSpPr/>
          <p:nvPr/>
        </p:nvSpPr>
        <p:spPr>
          <a:xfrm>
            <a:off x="6660232" y="180872"/>
            <a:ext cx="221454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applaus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2770" name="Picture 2" descr="Risultati immagini per ravioli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1000108"/>
            <a:ext cx="3429000" cy="34194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644923" y="3649592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264096" y="2996952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/>
          </p:cNvPr>
          <p:cNvSpPr/>
          <p:nvPr/>
        </p:nvSpPr>
        <p:spPr>
          <a:xfrm>
            <a:off x="251520" y="385057"/>
            <a:ext cx="23574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RO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2987824" y="4765119"/>
            <a:ext cx="296864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6537782" y="1144129"/>
            <a:ext cx="257173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22" name="Picture 2" descr="Risultati immagini per rosa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428604"/>
            <a:ext cx="2802713" cy="42134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 descr="https://ellosi.files.wordpress.com/2011/08/senza-titolo-2-ma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8612" name="AutoShape 4" descr="https://ellosi.files.wordpress.com/2011/08/senza-titolo-2-ma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8614" name="AutoShape 6" descr="https://ellosi.files.wordpress.com/2011/08/senza-titolo-2-ma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8616" name="AutoShape 8" descr="https://ellosi.files.wordpress.com/2011/08/senza-titolo-2-ma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6636265" y="3068960"/>
            <a:ext cx="25003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155575" y="3496091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/>
          </p:cNvPr>
          <p:cNvSpPr/>
          <p:nvPr/>
        </p:nvSpPr>
        <p:spPr>
          <a:xfrm>
            <a:off x="353506" y="22258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" action="ppaction://hlinkshowjump?jump=nextslide"/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LI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ttangolo 10">
            <a:hlinkClick r:id="rId3" action="ppaction://hlinksldjump"/>
          </p:cNvPr>
          <p:cNvSpPr/>
          <p:nvPr/>
        </p:nvSpPr>
        <p:spPr>
          <a:xfrm>
            <a:off x="7020272" y="222588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8674" name="Picture 2" descr="Risultati immagini per libro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856884">
            <a:off x="1786694" y="841559"/>
            <a:ext cx="5143536" cy="353618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353487" y="3933056"/>
            <a:ext cx="271464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75869" y="4005064"/>
            <a:ext cx="285752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/>
          </p:cNvPr>
          <p:cNvSpPr/>
          <p:nvPr/>
        </p:nvSpPr>
        <p:spPr>
          <a:xfrm>
            <a:off x="405" y="310857"/>
            <a:ext cx="31432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3500430" y="4500570"/>
            <a:ext cx="257176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</a:t>
            </a:r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6429420" y="310856"/>
            <a:ext cx="250029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4578" name="Picture 2" descr="Risultati immagini per IMMAGINE MONET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1714488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comb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Risultati immagini per foca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698934"/>
            <a:ext cx="5738806" cy="4049958"/>
          </a:xfrm>
          <a:prstGeom prst="rect">
            <a:avLst/>
          </a:prstGeom>
          <a:noFill/>
        </p:spPr>
      </p:pic>
      <p:sp>
        <p:nvSpPr>
          <p:cNvPr id="9" name="Rettangolo 8">
            <a:hlinkClick r:id="rId4" action="ppaction://hlinksldjump"/>
          </p:cNvPr>
          <p:cNvSpPr/>
          <p:nvPr/>
        </p:nvSpPr>
        <p:spPr>
          <a:xfrm>
            <a:off x="7036595" y="342900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rId4" action="ppaction://hlinksldjump"/>
          </p:cNvPr>
          <p:cNvSpPr/>
          <p:nvPr/>
        </p:nvSpPr>
        <p:spPr>
          <a:xfrm>
            <a:off x="41569" y="3691093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ttangolo 10">
            <a:hlinkClick r:id="rId4" action="ppaction://hlinksldjump"/>
          </p:cNvPr>
          <p:cNvSpPr/>
          <p:nvPr/>
        </p:nvSpPr>
        <p:spPr>
          <a:xfrm>
            <a:off x="-35751" y="0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ttangolo 11">
            <a:hlinkClick r:id="rId4" action="ppaction://hlinksldjump"/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Rettangolo 12">
            <a:hlinkClick r:id="" action="ppaction://hlinkshowjump?jump=nextslide"/>
          </p:cNvPr>
          <p:cNvSpPr/>
          <p:nvPr/>
        </p:nvSpPr>
        <p:spPr>
          <a:xfrm>
            <a:off x="6858016" y="31643"/>
            <a:ext cx="228598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6" name="applause.wav"/>
                </a:hlinkClick>
              </a:rPr>
              <a:t>FO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 descr="Ma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6564" name="AutoShape 4" descr="data:image/jpeg;base64,/9j/4AAQSkZJRgABAQAAAQABAAD/2wCEAAkGBxQTEhQUEhQUFhUWGBwYFBQYFxQUGhccFxgXGBcXFRcYHCggHBwlHBQVITEhJSkrLi4uFx8zODMsNygtLisBCgoKDg0OGhAQGywkHyYsLCwsLCwsLCwsLCwsLCwsLCwsLCwsLCwsLCwsLCwsLCwsLCwsLCwsLCwsLCwsLCwsLP/AABEIAPYAzQMBIgACEQEDEQH/xAAbAAEAAgMBAQAAAAAAAAAAAAAAAwYCBAUBB//EAEQQAAIBAgIHBAUJBQcFAAAAAAECAAMRBCEFBhIxQVFhcYGRoRMiUrHBMkJygpKywtHwByMkYqIUNENjc7PhM1PS4vH/xAAZAQACAwEAAAAAAAAAAAAAAAAABAECAwX/xAAmEQACAwACAgEEAwEBAAAAAAAAAQIDERIhBDEyIiNBcVFhgVIz/9oADAMBAAIRAxEAPwD7jERABERABERABE0cVpajTNmfPiAC1u3ZBtJsHjadUXpsGtv5jtBzEjV6LcZJbhsSLFVwiM53KCx7heSzm6xm2Gq/Rt4kCDeIiK1pFdxOkHrZsSF4IpIA7eZ6nykOGrvSO1TYjmhN1PaPjvmNL5IiqYhze6ddVxzjnRc9HY1a1NXXjvHEEbwZsys6kVrrWTk4b7Qt+CWaPQexTOVZHjNoRESxQREQAREQAREQAREQAREQAREQAREQATlaw4400ULkznZvyFrkjr+c6srWuBsaHa34ZSx5FmtKTmkznIthlaa9Wu1JlqpkVOdvnC+anoRNm3KamN3G8RTenUzVjL8jggEZgi4PbOdrL/da30b+BBmOq9bbwtI8gV+wSn4ZNp5L4auP8p/umPvuJyUuM8/sqWFX1AZ7XX1Zq6NxYCgGSY7GgiwnP/J2Ub+oxtVrj+VT4FvzlylL1Czq1zyVB4l/yl0j1XxRyfI/9GIiJoYlc1h0y6v6KiQGFi72BIvmFAOV7WN+onOw2na9I+ufSLxBAU9xA995pI+2zvxdmbuJNvK0VBleJSsly6Z04UQ440XvCYlaiK6fJYXH5HqN0mlc1Lr3p1E9l7joGG7xDHvljjcXq059keMmhERLFBERABERABERABERABK7rrT/AHVN/YqC/YwI9+zLFNDT1INh6wIv6hI7VG0PMCVmti0XreSTK1RN1E1sZa0wwGLFgMz2TzGFm3C0Q/J2EWTUv+6r9J7fbM39ONbD1v8ATYeKkTnal1SaBQ70dh3N6/vY+E3dYj/DVfo+8gR1P6P8OTNfcf7KjQw4K7hDUBy8pNhTlMqm6I6dRP8ABu6lAK9dRxCH74/KWuU/VJ7Ylxzpk+DL/wCUuEeqf0nM8hfcYkWLrbCO/sqW8AT8JLOTrVV2cNUtvayj6xAPleXbxaZxWtIquCo2ReySVKeUaPfKzA+/3T3H1QoyM535OyjoajrnX+oPDb/MS1yu6kU/3Lv7VQ27FAHv2pYo/X8Ucq97YxERLmIiIgAiIgBjUqBRdiAOZIA8TMaNdXzRlYcwQfdKdpTGelqsTmqkqg4C2RPad/hNcjZIemdl1zB+B5jpMHdjzBuPi7Hd7L7E1NF44VqYcZcGHssN4/XAibc3T0VaaeMSHGrem45qw8QZNPCLwIKJo9fVBmxVWaei29UDlNyo85z9nXRtap1LVqqe0oYfVNj98eE6mtTWwtT6vm6yvaFq7OLp/wA20p+yT71E7+tw/hKv1fvrGq39tiNq+6v8KpQq2kjVRaauFBtumyEJG4+UWZ0IrrSbVl7Yxf5kYe4/hl6nz/QKMMbRvu9f/befQI3T8TneT8xK7rdUv6JOZLn6osPvnwlilN05iQ+JaxuEATvzJ82t3SbXkStC2aMaQtNbH0QRebikWmnpR7LEF7Ol6Ra9W6OxhqQHs7X2iW+M6UgwNPZp019lVHgAJPOkukciT1tiIiSQIiIAIiIAfPMNTIDKd6sVPapIPmJPs5Tc09h/RYna+ZWF+xlsGHeLHvMwVN8RmseHWrmpRTMdDY30FcA/Iq2VujfNbxy7+kus+faQUMpB7pcdAY30tBGPyrbL/SXI+O/vm9Mt6FPKhj5I6ERE3FD5xQqbL1F5Ow8GIkzEkyGvTtia4N/+qx+0dr4zq0sOtr2EQn0zr1NcUckV9irSf2XUk9NoX8ry6a0D+Fq9g8mBlW0hSGyRLFpavt6Pd/aohv6QZtU9TQr5CyUWVrBC4E3bTm6Mq5CdCrVFos/Y4n0YaK/vtH6/+28vEomhGvjKX1/uNL3HKPic7yvmQY/EilTeodyKWPWwvafN8ArEXY+s2bE8SxuT4mXDXStagKY31HC9y+ufugd84lCjla0pfLvDXxY/k9pucr+N5p4k7bqntMq/aYD4zeq0BwJHSQaAwRfFpu2Uu57sl/qIPdMILWNWyyLZfoiJ0DkCIiACIiACIiAHO0/o709FlHyx61M8mG7uOY7DKdgsSzi1ipGRuMxbIi3OfQpUNYMN6Gv6QfIq7+j8fEZ9oaYXR1aNeNZj4s1UoAZ+JmxoXH+hrWY2p1LA8lbgew7j3cpCz+c069mBEXi3F6OTjzjh9DiVjU/TBa9CoTtILox+cvI9Vy7rcjLPHoyTWnLnFxeM+f6zJsY1j/3FV/LY/BN3DVfVnn7Q6FmoVR/MhPbZl9zzn4CtlFLV2P0S2CNvFMDeby1drRNbmtKqPs7dvICcyo82sI4GjsapOYWrl9On6vibiFPt/oPIX0r9nB0VV9UToVXnP0ThTsC47rTcemOXkZk0MRRsas54xOisfK3xl+lC1dqiliQz2AZSlzwuQQf6bd8umPx9Oiu1UYKOA4seSjeT2RunqJz/ACU+ZWtZ6u1iUXhTS/e5z8lXxkVM2mq9f0lWpVIttnIHeAAAL9wEyqVItY9lo3VDjFIkxVQAGdTUuh6lSr7bbI7E/wDYt4Sp6QxVgZ9D0RhfRUaacVUbXac28yZpRHvTHyZ/ThuRERsREREAEREAEREAE09L4AV6TUzlceqfZYZqfH4zciD7BPD5nRxTAlHFmUkN0IyP/wBnQFLiN3HrNvXDRuxUXEKMmstTodyt3j1e5ecjw9UMBEZx4s6dVikjVa6OtRRZkNx15jvBI75fKNUMoZcwwBB6HMSm1qV50tA6TWmvo6jBQM0Ymw5lST5TSmfeMz8mptckTa7YXbwjkb0IcfVPrf0lpScA/baXrTmkKbUKiI6szoVAUhvlAi5I5Xlbw2F2Ruk3NaR40XgpUr8PGba4BeMxRrTZV4vyHHEGmAJqus2XMhcwbLRRClMHeJIMIvITymJsK4k6Q0QVaHKcvGK69RO0wvNLF7oEP0cXRVP0uJooeLgkdF9ZvJTPqsoeplHaxbNwRD4sQB5bUvkbpXRzPIeywRETUwEREAEREAEREAEREAIcZhlqU2ptuYEHv4jqN8+dYSo1N2pv8pGKt3cR0O/vn0uUfXnBbFVK43VPUf6S/JPeoI+oJjdHVox48sln8mSVwf174NAPNTAYYkXO7lOsMhFfR0kY0MMomRnjNPLQ0EiN1gPM2E1naULkzPIme8iNSRqxJy3wJRuCZBpCpmLNJI02ncWnMxz5GTOxmhiqklFJdI7moFP/AK7cyq+AY/ilvlU/Z84NOsOIqe9R+Rlrj1fxRybfmxERLmYiIgAiIgAiIgAiIgAnE1wH8M3Rk++o+M7c5Gti3wlXpsnwdT8JWXxZevqS/ZxsAbgTbYCc/RVS6zdYzns6hg4mLvaSTRxNx17JBouz168xdxNR1Y8LdTJaWG9o+UkNMCb7u8/lJkQAZSR0yytNfZJ3eMA0zdpCaudt8mShnmb9N0lKgDLwkkGsEJ6CaWOpHh3n8p1lo893L9b5HiKPLdJKS1kWoVb0eIemd1VbjqUzt4M3hPoE+WqzUaqVQCdhg3W3Ed4uO+fT6VQMoZTcMAQeYOYMbplqwQ8iGS0ziImouIicDWPWZMP6iAPW9ngt9xqEe7eem+Q2l2yYxcniO1icSlNS1RlRRvZiFHiZWsdr1QXKktSqeYGyvi1j4CVGqtWu23WYueu5b8FXcB2Tco6MtnaLyv8A4Ha/E/6OnS/aINr95hnC81dXP2SF98ueExK1UWpTIZWF1I/WR6T51VwQ6Tqar6S/s6ujZrcMo5E32u7IectC3X2Rb42LYl3iIm4kJz9YE2sNXH+W9u5SR7p0JHiae0jLzUjxFoMleyh6EuVy5TqFCd58MpzNXKvqTs2nOZ1kyJaQmTLMwJ4TKkpnjKCOvGari0nqC+7eJg+efHl+UCUQgXzPhPFWSM9hPaIykoGeCkJEq3N/CSVeQ4zJKdhlLFTzamdp5szESpZEeKwoYbp09VMZZTQc5rnT6rxHaD5Ecpp7U0cSTcMl1ZTcMLZGaVz4vSltXOOF8iVjBa2ZWrU22h85Nkg9zEEec09M6faqpSmCinfn6zdL8B2eMadscOeqJt5hNrHrMc6WGPrbmq7wvRObddw6ndWcLg7Zm5JNyTmSTvJJmxh6E2rWi0puTHq6lWibCYYd83kAInLp4nYN5DiNPHbC06bO7bkUEk9QBMsZabZvYtALkyfVvRQrq9R7hSbJ1tfaPZcgdxjRmr1euQ2MtTTeKKtdm/1GGSjotz1EuFNAoAUAACwAyAA3ACM1VP2xW3yOuMTKIiMiYiIgB850Ydiq6cmZfssRLAhla0guxi63SoW+1634pYMO20oMQmuzpwexRMZiRFpixmZc8mNUC36ynpkLtwgWNaqfymzT3TXYZiSs9hJLYSU99/CTSBWytPS54SSjJ+EwKXkZb9ZQj/q0gnTI05DUF8uPjNjbMxSgL7UEHPPZzXw2cwNKdKunGRVKQtcG95YvyRqU8jPKjeEYhgLSDA4R8VV9GhsozqP7I5D+Y2sO88JKWvEY2TxaY4DB1cW5Sl6qLlUqkZL0UfObpw48L3vQ+hqWGXZpLmflOc3fqzfDcOAE2cFhEpItOmoVVFgPeTzJ3k8ZPHIQUTnWWOb/AKEREuZiIiACIiAHzfW1djHPf56ow+zse9DN3RNfK0k/aRhbehrDgTTbv9Zfc3jOTojEjaGcTuWMeoexLMTPLTDavBMxNxaQ1Ezkyz0rcSCyNY0857Upbu2ZsZk53STQ8taR2znpF5kBJMJvs8ZJ4JLMSJJXTxTM9qQ2nuwRDAfZ7UvaadRNld+7dN8ZC5lb0jpGwOeWckItoxxNZnKoguzEBRzJyE+haC0WuHpBBm2929pjvPZwHQCVnUPQ77X9pqrYWtRB3m+97cBbIcwT0Mu8Zqhi1il9nJ4hERNjAREQAREQAREQA52sWjv7Rh6tLiVun0l9ZfMCfKcDi7W4Eb/+Z9nnyfXbRXoMWWAtTr3cdG/xF8TtfXmN0dWm9EseFnwdYMoPSbEqug8eF9U9ksdOuCIm0PpEwMztIlkjNIJIK4yM8ByEVagAMjpPdcuUksn0bWyLRaR03vaSiSYSPAkjqSZpHaWKpkSAmZVHAB6TytXCiVvS+lDawzvkAN5JyAAh7Labul9KqoIBm3qtqqahFfFL6u+nRPHiGqD8PjymzqpqoQRXxQu++nSOYTkz825Dh27rnGa687YrZbvSERE2FxERABERABERABERABK/rxo0VsJUO5qQNVD1QEkd63HeOUsE5msz2weJP+S48UIHvkP0TH2fJcDWDWuZYsFiN1s5TVVlzAPdNzD6U2crxFo6sJYi8riwOMjraQUcZVRjiR/zMDjBzvIws2js4jHlm6SOnpHYNuHD8py6bE71IHOx98xqi+V79JOFORZsJpEKeYOY+M6FLStM5bVj1nz4Yw08je3A/Az19JKRvk8TNyR9BfSKcxNHGaYUbjPnmI00V4zqav6CxmOsUQ06R/xqlwtuaDe/dl1EsoNmbkkb2L0q1RwlMF3Y2VVzJPQS8aqaqCjatXs9fgN60r8F5tzbuHEnd1Y1Vo4MXW71SLPWa20ei+yvQdLk2ndjEK0hedjl6ERE0MhERABERABERABERABERABK9r7W2cFV5sVUd7rfyBlhlM/aXW/d0KftOW7kW3vqCVm8iy0FskUzDJcWM2Vwan5QB7R8Z7Ro3GczVCOJMSbOnExXR9MblXx+H/EnTDoNwAma1DxvMtr9WkaSwbW3D3SGpRQ/NHl7xJiL8JhUORy/XjAqzi6QwCG9iR03++V3GaJPB/eJZ8Qek5NVGqOtNBd3YKo5kmwl4tmUkjp/sz1SFfEemqC9KgQbHMPU3qvYMmP1ec+1Tn6A0UuFoU6KfNHrN7THNmPab+QnQjcViEpPWIiJYqIiIAIiIAIiIAIiIAIiIAIiIAJ8719qlsZTTglIEdrM1/JViJnb8TWn5mnRpZSRcOeFoiJ4PaZpQPTzkn9lPMecRJxEOTMjgjzH67prVMC54r4n8oiXUUZykzl4vRFQ7ini35Tp/s+1fZcWatUqdhCUAJNmYhb5gfNLDviJrCK0wsk8PpsRE3MBERABERABERABERABERA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6566" name="Picture 6" descr="http://desktopwallpapers.biz/wp-content/uploads/2014/09/Mano-H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35987"/>
            <a:ext cx="3929090" cy="4699940"/>
          </a:xfrm>
          <a:prstGeom prst="rect">
            <a:avLst/>
          </a:prstGeom>
          <a:noFill/>
        </p:spPr>
      </p:pic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6341700" y="3706779"/>
            <a:ext cx="270648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" action="ppaction://hlinkshowjump?jump=nextslide"/>
          </p:cNvPr>
          <p:cNvSpPr/>
          <p:nvPr/>
        </p:nvSpPr>
        <p:spPr>
          <a:xfrm>
            <a:off x="95820" y="2996952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6" name="applause.wav"/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0" y="121673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4" action="ppaction://hlinksldjump"/>
          </p:cNvPr>
          <p:cNvSpPr/>
          <p:nvPr/>
        </p:nvSpPr>
        <p:spPr>
          <a:xfrm>
            <a:off x="3533651" y="4753220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rId4" action="ppaction://hlinksldjump"/>
          </p:cNvPr>
          <p:cNvSpPr/>
          <p:nvPr/>
        </p:nvSpPr>
        <p:spPr>
          <a:xfrm>
            <a:off x="6239213" y="813477"/>
            <a:ext cx="285748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207219" y="3382690"/>
            <a:ext cx="296335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135105" y="3382691"/>
            <a:ext cx="2624685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179512" y="478863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" action="ppaction://hlinkshowjump?jump=nextslide"/>
          </p:cNvPr>
          <p:cNvSpPr/>
          <p:nvPr/>
        </p:nvSpPr>
        <p:spPr>
          <a:xfrm>
            <a:off x="3571868" y="4572008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NE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6678472" y="478457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7826" name="Picture 2" descr="Risultati immagini per macchia nera 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785794"/>
            <a:ext cx="3786194" cy="378619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AutoShape 2" descr="data:image/jpeg;base64,/9j/4AAQSkZJRgABAQAAAQABAAD/2wCEAAkGBxQTEhQUExQUFhQWFxcUFxgXFxcaFBgXFxQXFxcXFxgcHCggHBwlHBQYITEiJSkrLi4uGh8zODMsNygtLisBCgoKDA0NFA8PFCwcFBwsLCssLCwsLDcrLCwrLCsrLCwsLCwsLCsuKywsLCwsNywrLCw3LCwsLCs3NywrLCsrK//AABEIAN8A4gMBIgACEQEDEQH/xAAcAAABBQEBAQAAAAAAAAAAAAAAAQIDBAUGBwj/xAA3EAACAAQDBQcDAwQCAwAAAAAAAQIDESEEMUEFElFh8AZxgZGhscET0eEHIvEUMkJSFSOCsuL/xAAYAQEBAQEBAAAAAAAAAAAAAAAAAQIDBP/EABsRAQEBAQEBAQEAAAAAAAAAAAABEQISQVEh/9oADAMBAAIRAxEAPwD2UAAjIAAAAAAAAAAAAAAAAoAACAxtr7X3f+uXeN5vSHvI9s7a3W5cv+7V8PyZ2zMJTO7rdut2zNv43J9qfB4O9c271eZryJVCPDyaFmWiyJakoOoICZWSiRQCoVlCQjmIxGwEbEiFoMZFRzF3FHFO1Ou8uxvQp4hWvUlVlNcn5/8A0AlH/t6gZxp2ACCm3MAAAAAAAAAAAAAAAAAc9tzblH9KV/dk3pD93yLO29q7i3IGvqP0XTMfAYHV56t3M2/jcn2m4HBf5Z1u+bfM3JEumg2VKXWhahgEiWnQQksKGqEkSNIRoKixCQoIAoKNAcIwYlAEjG1HtDIrBUMb5lWaiy0yCdCRVTyFJKcgIrdAANMFEAAAUQAFYCAAoCAApkbb2t9NbsF5j9ObHbY2spSorxvJfc5/C4dxROOO8T4ktak+1Jh8M296P+53bvma2HlU8BkmDiXVLsSRbTYCxKQ2CAfLNMpKBCgrxAIAY5OggCiCNiOIBaCVAbFEAtfYaxsLF3gqOJWII4ieJFecrEVX33zAXe66YEVugIBtgrAQAFARsAFARMKgKZW2dqqUt1XjeSG7a2wpKorxvJV9XyOSwm9HE447tutX6LkjNrXPP2rmDkuKJxxusT1rly8DZkStSHDS6LkXJcNDMjVqeXATQwDFCSQm2CwsfCqjaD2AVHIaxUEOyEWQVEqAkTEYISoA4vcaxImJzCliyG0BsSpA2bEQTH6EkUehBNYVBTqn4Af1kBFbolQENMHVAaKUAMKiVAUyNubbhkwu9Y3khnaHbkOHhtRxuyXycdBDFNj+pHerM2tc8/alkRRTYt6L90Tv4cvI3cJhqZ04EGDwqRoyk8jEbtPgWmhYloZDATS4VobYP3iSFjVCOSRUPgehIhkKH1AVCUDUWgQjEiYrGNgDGoVv+BjYURMFkNYlSAiiI44rZC7wyOOgUkbKsceb4FiO2ZQnzGvsSrCuN8WBU33x9QMrjrUKDA6OYCoAUIUNubUgw8pxxPuXFl+J2ueUdr9r/wBRidyF/sl1XfFr7UM2tczaZ9WOfOcyPW6vaHr7nSYCUqW4U8MqmfsqUqKzduF2rG5hILWTXz+TDpVmCXXL8FqBcBJEulMuJKoTUYLKVCSFCpDoUVDkPhGwwrkSQwlQqFE9RyQQUCoo1gKiONDmhkTWQU1jIn5CxdeIxkA3wI4ouuQ+MgmxtdXCl3111zGTZn5IIpmpHHNyXLy6ZNXCzo3msuFeJUxEdOfcLOncL19ShPm2aVOFMmZakDmP/Z+QGXFDFV3XmBFenJgFQOriExKgAGH2y2p/T4WZHW9KLvdkeVdnpe83Fm20336+5036z4mkqTBW0UTbXGi/JyXZuaqK74X9fYz06cvQMFS19Pxl1qa+HfM5vBz7qlrK6fl7m7hp9etTMWxqS8sySnMqwTOBNC+ZphNBrd/BJUgjisOgjKJ4XQfBERpjoIiolr1yFqRbwOL7ASOITesMT8dQUVvuA5xEMx9ddxJCuIxuuQCRMZUdSghFQxxddd5XnRNL1/JNNh7ilinRcbEqxTn4jmunQqf1ef3WhX2jPSfnT0XhkZ0WLonTut8XMt41ZmJadVaio/HiijiZqsq/z1qVHira0XXmRR4h1t46ZfwRVuveBQ+rEKB66AtBGjq4ARsWgAeXfrhB/wBUiLhG15wv7HBdm598+R6/+qOy/r4CbRVig/ev/G79Dw3Ys6kS7yWOnNelYaZZfGpsYXF/HHic/hFVVXO2hdgcSte+v3XjQ5tuilY2+fNeBflT6cDl4Ju68r58dfcvYbEXv6cfYupY6GGdXrmP+pczJE78fPyWYZyd69MsrGNKGOw+GL7lKGKvxxJVMZpFuGIc2VoIh0MVWBO2ELGLMc4euu4IWoiQ9JCJcihFCMjXkS/BDEwIZnqZuMidPB2+DTnQ8EjHx1U6u3369zNajnNsOyaot2r+6S6yObnz6NUbplor699vU3drOmfC3fTXxONxM79zrS9MqmY6NuGfWl88uvEZOdVZvrgZeFnq3lf89WLcE2+b4cswLn1WrfP4AbXn6v7ARXtiAQGdXnFQqJUAGT5aihcLummmj5r7V7JiweMmS6Uh3t6DhuN2+x9Ks4f9UuyzxUhTJarNlXXGKHWENRwnZ/aCihVeFO7x8DqoHWlXWuR5XsrFuXFR20aeaO/2PiVFD11qYsdJWxupql/kmg4c/br3MTaOPcD3nks3zpmiBbfh1iXFP1IrqJWISfhm1yVCb+pvyz92jlf+bh/2XnlWlf5CHbavdW6vXPTMI7aTiVxz8uRekzq8DhMNteHj760p3m/s/aKi6+wlSx0qfn1wHwmfLnJ9ZFqCYalZXIWPIJURYhhKh6iEpQVMUqG04eI2J3CNjYQI5q8zE2grde5sT2+Xj8mPtSqhfEzWo4jb0ym9fOvo9OszhIp7q+867tNOs6PSut69e5ws2b+7l+O8ct1s4aPOHrIuwRVoknXXXLuMnCTLcF8mphnrF3IUi8m/9uvIUrtw8WBlXvYAIdHAIKAIAMSJcRWAHkv6mdhXWLFYdXzmQL/2XM5Tstj/AN27E6fzc+g44U7O6yPN+2HYN77xGEVIs4oMk+a4MljfNRYvBfVgte3KvVzz3bHZuOBtw1tod12d2p/hMrDHDZqJUfl8m1iMPBMVKK5iXG3hM6GOF3cS8WMhxUa/yi8z1btF2ahmQuJJb1f5Z57tTYrlt0ubnUrNinI2rMh1qdDsTtY4WlF3JnJRQUGlyEr23ZfaGGNKkSsdDh8dXW/ofPGFxkct1hia9jr9h9sXVKY6PKvWRm8rsr27Dz7ev8FqCaunzOO2XtyGNL91++7SN/D4yolSxsKZUfDEZ0E3gTQzi6zi9vDI4rWK/wBamZBNxNhphJ0ytaZ5ehz218RZqt+F/Q0cTiqKxym2ca6Plr6epm1uRx3aefdw1WfT9Eci47/k19vYisWdfgw63NRK2cFMtT4NSRHw4ZczFwcy3Mu4eZfnXmFladHyAapj4+i+wExX0KIETERpxLQQKiBTkIDECBg0AlAMTbnZmTiLuHdj0jVmjk9pbOxOF0+pAv8AJZrwPRhIoaqjyJY3OrHjkzbdc6156eBmYmYo9NPF8T1XbfZDD4hOsO7F/tDZnm/aLsVicMnFL/7Zavb+5eGpMa9Rx+PwarYyJ0ihpTMY3WueXNFabMTNRGe0IWopVSGKWVF7ZW2pkh/tdVw+x6JsDthBGqVo+Dt/J5VujoImnVNpkslWV9BYXaydGn0sy/JxyazPDtmdp5kFFF6Wr9u86LA9q+Lp1ozGWL/K9Sixa4/GXIrYjHJLPTuyOAmdqaPN15d5Umdqq2rfLhwZMpkdhi9pKjS64nF7Z2or0MzE7eXfztXiYWIxUUbuakW0YudvMrId9MHCaYWMNGXZUyjo2ZkiIuwUzQVqwtcfRfcCiouaFIuvp0QViVK5EQNCsRgKNYoMBBW+AVAKQQVsGAIa4K2Y6gAed/qD2BlzoIp0lKCak26ZRU0fM8SmJwujVGrM+rpsCaaPnf8AU3Zv0cZE0qKP93iGowJdyf6FkyvhIqm1g0nSvd5CrGe8AH/Ft6HVyMFV0pnll5GhK2UqZX18rmfTXl55MwD0IvpRLiejT9mQqr89df4MzEbOhhySo79dcB6Ty4qKGN8R8rBxM67/AIpVyfO2nXuSQbPWmXhR949Hly0OAevoWJWDoqU1XTOhiwaWjb+PH8Ebk0t+WNPLnsRh6W8ChNVDex8v2MXFo1EqGSy3LjKUBalsIt7vMQYu8UK+pKAxAqHMMAE0ABAoLQKQABgFAYiFYCIVoEwARnhv6zR1xEHGjPbsRGkj53/UvHqbjIqZQqnqPqxy8mY00dDsqdl1fM5k3NiO68hWo7jZ0qr508jbgX7VXrj7mFs5pWqlZLhpV96NuW3Th8q+nkc20cUGi1eeVm+RTm4SFuqSqqd99bF2GW97RpZ1y6zH7qTd+rPyIM+OR4631a1I3h+GXWhfjgtoqXuuuJXokqLVVr41+PgClHJvfrqpSxEpJ9Uu9DTyVHnWvnp6sqToaUp387cijBxcDva/fQw8bCdFjKc636qYWMNxms2HMsQEJNLZWUwEm5DxAK+o2CFEoHMgAgregCIInxFoIwpRO4EACiVFEYAhARBjJ27C29AMTtftT6MmKKuSdz5wx09xxxRPNup336i9oop8blw1UKz53PPZiEaMRt7GTqrdOxjy4Kuh1OxsE1Sr8hVjqcBKoqceeXVDXTpR2eSzZl4KHJ8b/LNVulVfn4/Ffc5tnwfurTu0yq8xWrUefrlVdchIWv8Ays68m6L4JFLe7X39nrSxBW3KpPLX1rUrYmC/Kno8rF+N6VeSf8cNCvNeWtW+/vr1mBSmUrThXhwK01d64VLsSrne9fd9xXjgqraWfLMKwtoZZXV+VKHP4xcc+sjpcdBWtb5Nexg42GlTcZrHjRJAEyG42E0yl8RRE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6949505" y="3212976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136641" y="306896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" action="ppaction://hlinkshowjump?jump=nextslide"/>
          </p:cNvPr>
          <p:cNvSpPr/>
          <p:nvPr/>
        </p:nvSpPr>
        <p:spPr>
          <a:xfrm>
            <a:off x="307975" y="39232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FI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3500430" y="4765119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/>
          </p:cNvPr>
          <p:cNvSpPr/>
          <p:nvPr/>
        </p:nvSpPr>
        <p:spPr>
          <a:xfrm>
            <a:off x="6851494" y="316920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482" name="Picture 2" descr="Risultati immagini per finestra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54502" y="692696"/>
            <a:ext cx="4521684" cy="424033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 advClick="0">
        <p14:glitter pattern="hexagon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" descr="data:image/jpeg;base64,/9j/4AAQSkZJRgABAQAAAQABAAD/2wCEAAkGBxQQEhUUEhQVFRQVFRQUFxQVFxQVFhUVFBcXFxQXFxUYHCghGB4lHBQUIjEhJSkrLi4uFx8zODMsNygtLisBCgoKBQUFDgUFDisZExkrKysrKysrKysrKysrKysrKysrKysrKysrKysrKysrKysrKysrKysrKysrKysrKysrK//AABEIAOEA4QMBIgACEQEDEQH/xAAcAAEAAQUBAQAAAAAAAAAAAAAABgEEBQcIAgP/xABIEAABAwICBgcDCAcHBAMAAAABAAIDBBEFIQYHEjFBURMiYXGBkaEyQlIUIzNDYoKSsQhTcnODosEkY5Oys8LwFTRE0SXS4f/EABQBAQAAAAAAAAAAAAAAAAAAAAD/xAAUEQEAAAAAAAAAAAAAAAAAAAAA/9oADAMBAAIRAxEAPwDeKIiAiIgIiICIiAij+k2mtFhw/tM7WvtcRN68pvu+bbmAeZsO1RTDdY8mJBxo42wxhxbtzdeS4AOUbSGtyI3uPcg2WsdX47TU5tNUQxn4XyMa49zSblQiWhln+nmmlvvaXFsf+FHstPiCvvR4GyMWYxrBya0N/JBn5dNaQZB8j/3cE7x+IM2fVfM6aw8Iqg/wrf5nBWLcN7F9Rh3YguRprDxiqB/DB/yuK+kemtKTZxlYftQTgfiDCPVWRw7sXzdhvYgz9HpFSzHZjqIXO+ASN2/wE39FlFAanCGvFnNDhyIBHkVaRYY6D6B8kNtwjcQz/DN2HyQbJRQSPSiqpx861lQ0byPmpberHHwas1o7pnS1zWGN5Y94uI5R0bzzDb5P+6SgkKIiAiIgIiICIiAiIgIiICIiAiKCax9ZMOEt6Nlpqpw6sQOTAdzpSNw+zvPYM0En0h0gp8PiMtVK2Nm4Xzc4/CxozcewLROmuuepqtqOiBpod3SZdO8d4yj8LntUAx7HKjEJjNVSGR53XyawfCxu5o7lYhqDy67iXOJc4kkucSSSd5JO8rb+o2LajnHKUerG/wDpajJstrao6uShjldJS1ThI5jmFkLnCzRYlBuSKiVyykUYGsCFv0kNUztdS1BHm1pV9RafUMjg0VEYcfdeejd+F9igzwpl6+TL1BWseLtIIPHePMK5CC0+TryaZXtlQ2G9Bj30qtpaJZN9QwbysZW6QU0X0ksbP2ntb+ZQYvE6HqHJQzQ/DBJRRhzQ4EOyIuPbNlI8Y08w/o3gVUNwDYB4dc2NhkvOryNrsPp7Oa49E25BB6xF3DLjcoK0OKVNJkCZoh9XI47QH2JTn4OuO1ql2DY3FVg9GbPbbbid1ZGX+JvLfZwuDbIlYiqolg6zDyHB7SWPbm17TZze48uYOR4hBsVFGMA0n23CGpAbKcmSDKOU8vsP+ycjwJzAk6AiIgIiICIiAiIgIigmtbT1uEwbMdnVUwIibvDBuMrhyHAcT2AoMZrZ1mtw5ppqUh1Y4Zu3tp2niebyNzeG88A7neaV0jnPkcXvcS5znElzid5JO9UlldI9z5HFz3kuc5xuXOJuSSqhAAWZ0Y0YqMRk2IGZA9eR2TGd54nsGayWgOhMuKS8WU7D15Of2Gcz28F0ro/gENFE2OJgY1oyA/Mnie1BEdC9VtNRAPe3pZv1kgvY/YZub+fap8ylaBay+yIPiaVvJWVbgMEwtJGx4PBzWuHqFk0QQio1exM61I+Wldw6B5DPGF12HyVr/wBUxDDz/aI/lUI3zU42ZWjm+Anrd7ST2LYK+VQwFp7kGuce1xUNO0bD3TPIB2I2m4vwcXWDT2b+xa1xvXTWTXEDGQjmbyP8zYDyUX1lUfQ4nVNtYGTbHdIA/wDMlRlBmcS0rrKj6Wpld2bRaPwtsFh3OJzOZVEQeg6yz+iels+HSbcLuqT14nX2Hju4HtHqo8iDq/RDSmDE4Q+I5jJ7D7THciPyKylVSLlPRnSGbD52zQnMZOafZe3i13/Ml0/ohpJDiVO2WI78nNPtMcN7Sgx2JYcHAgi4PBX2jekDo3Np6kkg2bFMd5PCOQ/Fydx3HO21kqumUexOgDgQRcHIhBP0UW0Sxtzj8mnN5Gi8bz9awbwT8bePMZ/FaUoCIiAiIgIiIMXpLjkeH00tTMepG29hvc45NY3tJIHiuStIMalxCpkqZzd8hvbgxo9ljeQAyW6tZ9JJjE4po5NimpndYgbRknt1uWTAdnvL+SwlJqbY4Zzy37AwelkGowFIdCdFZMTqBG27Y22Msnwt5D7R4efBS7SPVC6mglmZUbQjjfJsPjzdsgmwcHdnJbZ1b6PQ0dJGIhfaa17nHe97gCXFBmsAwWOjiZFE0NawWAHDtPMrKIiAiIgIiICoQqog5k18UexiIfwkhafFpcD6WWt1uj9Iyjs+mk/exn+Vw/IrS6AiIgIiICk+gGlz8LqQ8XMT7NlZzb8Q+0P/AGOKjCIOysPrGVMTZI3BzHtDmuG4g7irasp1pTU3pyaXbpphI+EDpGFjHyGPMBwIaCdk3GfA35rceH6R0tWPmZmPI3gEbQ72nMeKDB4lSkEFpLXNIc1w3tcNxH/M9ymWjuLCqi2iAJGnYkaPdeOXYQQ4dhHG6w1bCCsRh9Z8jqBIco32jl5bN+q/7pJ8HOQbEREQEREBYnSnFDS0z5G2MmTIgcwZZCGx3HK5BPYCssoPpjUdNVxQj2YG9M795JdkfkwSfjCC1wKh6NrW3Jtvcd7ic3OJ4kkknvUso4li8NhWfpmIMZpZBtUkzecUg82leNAp+koad3OGI/yhZXFY9qJw5gjzBUa1VP8A/j4W/q2uiPfE4s/ogmKIiAiIgIiICIiDUP6Q9JtUbH/BM0+DmuH9Quel0xrueyShdEDeV7o+jjaCXyOa4EhrRmcrnwXNtTSvjNpGOYeTmlp8ig+KIiAiIgIi2Fqd0PNdUiaRt4ICDnufJva3tA3nw5oNoamtDfkVN0srfnpwHOvvaz3Getz2nsUqxnRKlqs5Imlw3PHUkb+zI2zh4FZ6NmyAAhQa9qsIraLOCX5TEPqZz84B9icDPucD3rD4hpPAYpDIDG+Nt5IZBZ4vla3vAnIEXBW0Z2XC1zrT0dbU0r3NaDLGNthsNrq5lt+0XQSLVHpT/wBRoAXfSwuMLxxsM4ied2FoJ4lrlNlzXqGx35NiPQk9SqZsfxGXdGfLbH3l0ogIiIC1rh8vTzTT7+lmeWn+7Yeji/kY0+KnOkVaaelnlG+OGR4HNzWktHnZQzR6lEbGMG5rWt/CAP6IJNh8azMQWPomrJsQeKlt2lQzVw7o3VcH6qrm8pbTD/UU3cLhQPDj8nxiZm5tRBHM3tfC4xyejovJBPUREBERARFRzrC5QCbKJ6U6V9E4QU7OmqX+xEDuHxyu9xg5+VyrXSXSaR8vyShAfUEDbcc46dp9+S288mbz3ZrJ6K6LR0jS4kySyHalmfnJK7mTwHJoyAQWei+ifRvNRUv6aqeOtIRkwH6uFvuM9TbO6z9dgkMwtJG14PBzWuHqsiiDXON6n6Ce5bF0TucJ2bfcN2+i15j2pCojuaaVsg4MkGw78QuD6LolUIQcZY1o7U0ZtUQvj+0Rdp7nDJYpds1WHxygtc0EHeCAQe8Fa50p1OUdRd0INO/feP2PGM5eVkHPeBYTJWTxwRC75HW7AOLj2AXK6z0P0fjoKaOGMZNGZ4ucface0lQHU9onHRzVQedqpik6IutYCMta9pbfcHXF+7sW2kHkryV6K8lB85AsTiMO0CCsu5WNW1By5jcLsNxElmRgmbLHwyuHs8OHgut6KpbLGyRhu2RjXtPNrgCPQrnXXZhmzLFOB7QMbu9vWb+blt7VBiBnwikcd7GOhP8ABe5jf5WtQTJERBHNP5LUTwPfkp4/B80Yd/LtLF4U3cr/AFhH+zxDnUw+m07/AGqzwsbkEjowr9qsaVXrUHtam1saTQ0FTSTDrTMfIejFgXQPaWvBPDrBhHa1bE0lxdlJTySyGzWNLj3DgO0nJciaSY1JXVMk8hzechwa0ey0dw/qg3phevGkflK2WLvaHjzaSfRTLCdYFDU2EdRESfdLg134XZrkZEHbcVYx24r7g33LjLC9I6qlt0FRLGB7ocdn8By9FN8E10VsNhM1kw5/Rv8AMZeiDpZzrC5UF0jx+WpmNHQn50W6aa12UzT6OkI3N8TlvjdHrOOKhtNRsdHUyGxdJslsTLdeQG/WIG4cyOF1sPRbR6OiiDGC+Zc5zs3yPdm573cXE5oGjGjkVFEGMBuTtOe7N8jz7T3uObnFZxEQEREBERAXlyqV5KCB1I+S4vG7c2rhdGeXS052meJY+T8KnN1DdZkexDHUjfTTxTX+xfYl/ke9Sylk2mA9iD6FeSqleSgoVaVIV0VbVCDWet2h6WhkPGMtkH3Tn6Eq+/R1qi7DpWH6upfbsa5kbvHPa81kNMafpKaZh96N48wVH/0bJCaerHASxnxLDf8AIINyIiIItrDH9niPKpi9Q5v+4K0ws7leayARQucATsTUzsuXTxhx7g1xPgsbhD7gIJVSlXgKsKQ5K4qZdlhPYg0j+kFpISY6Nh3/ADsncMo2nxufALSqzWmWLGsrZ5r3DpCG/sN6rfQDzWFQEREBERBJ9Wld0GJUzr2Bk2D3PBb+ZC64p3XaO5cTUk5jex43sc1w72kEfkuzcBqhLAx43Oa1w7nAFBkEREBERARF5JQCV5KFUKDFaUUIqKaWI7nxvZ+JpCx+gNcZqGBzva6Nod+0zqu9QVIJxdpUO1dHYbUw/qaudtuQkPSj0kQTIrwV6K8FBQq3qF9yrapKCM6SShsMhcbAMcSTyso7+jnSvjgq9trm3kittAi/UJyv3hffT6XpOipW753dfshZZ0hPfk37yl+gEVo5j/eho7mxs/qSglSIiDC6aUJqKCqib7T4JQ39sNJZ/MAtc6A6RsqYGOLgH22XNuLhw35eq3AQufdG9FYGVddTTRMeIakhm0ASGOzjsd46paUG5KOqbbesZp5jLYaCoeHAOEMmyLgEuLbC3isRSaE0h9wjsEkgHkHK7qdXlC6J4FOzaexzdsjae3aBFw52YOaDllFeYvhz6WaSGQWfG4tPbbce4ix8VZoCIiAiIgLqfU1iXT4ZBzY0xH+GS0egC5YW9P0dMT+bngJ9l7ZB3PGyfVnqg3eipdUug9Kl1S6pdBUleSUuqEoBXklCVRBR+5QvRgbGI4gz4nU8v449g/6SkWP4zFRwvmmcGsYLkn0AHEnkuc59aFUK6WqhDWtkDGdG4XBjjLtjaIzv1nZg8UHTZVCtVaMa6Kaazappgfu2vajPiM2+I8VsqixCOdofE9r2nc5pDgfEILhxVjWyWBJV48qD6aVzp3toYTZ8o2pnD6qC9nG43Odm0eJ4IMJhj/lM01YfZd81B+6Yc3j9p1zfiA1bJ0Lh2aRhO97pH94c92x/LsqF1kQjYI4gBYBjGjnk1o87LZNFTCKNkbdzGNYO5oAH5IPuiIgLXeluH9BiAnHs1MbWn97Bf1LHD/DK2IsJphhhqKZwYLyxkSxDiXsz2Ry2m7TPvoMXh0yzsD7hQ3B6wPa1wORAI7ipPRyoNVa9NDi9vy6Ft3MGzMBxZwf4cezuWjl2lNEJGlrgCCCCDuIO8Fc1a0tA3YbKZYmk0shyI+qcfcPZyPh3hAkREBERAU/1JYn0GJNYTYTMdH94dZv+U+ahOH0EtQ8MhjdI87msBJ9Nw7VtnQjVDUtc2omm+TyMs+NrAHua4bi8nq+Av3oN+NdcKt1A2aQ1tDlWwGWMf+RSgvFub4Pbb93aUjwfSWnq23hlY/mGnMHk5pzaewoMzdUuvAeDuVboK3VLql1S6Ct1YYxisdLE6WV4YxguXHh/+9itdJNIoKCJ0s7w1o3c3HgGjiVzVp7p1Nismd2QNJ2Ir+Tn83fkg+usbTmTFJbC7adhOwzmfjd2/koaiICyeB49UUT9qnlfGb5gHqu/aacisYvrE1BuXR3W7NMBDJAH1D+pE5hDWuechtg+yOZF1McIwo0zHOkd0lRKduaTm61g1o4NaMgOXaStOaraHpcRiPCMPlPgNkervRbsxGdBTA6fp6tnwx3ld93Jg/EQfulbAUd0JotiEyuHWmIcOyMZR+dy776kSAiIgIiINeY1RfJKogC0UxdJHyD73lZ5naHY4/CsnQVCz2kOEirhdHfZeLPjfv2JG+y7u3gjiCRxUHw6pcCWvGy9hLXs+Fw3jtG4g8QQeKCawSrzieHx1Mbo5Wh7HggtOYIKx9HULKRSXQc16xtXUuGvMkQMlKTk7e6L7L+zk7z7YGu0aiBsjS1wDgRYgi4I5ELVeEav6B2J1UbobtjbBIxhJ2AJdsO6vEXYctwQaVwXAKmsds08L5DzA6o73HIea2notqRcbPrpP4UX+6Q/0Hit0UVBHC0NjY1rRuDQAB4BXYKDE4Fo3T0TNiCJjB9kZntLt5WYC83S6A9gO9R/GNDaWpO26PZk4SxkxyjukZYqQXS6CFHAsQpv+3rBK39XVM2jbgBLHY+YcvQ0mrYP+5oJCOL6Z7Jm/hdsv9CpldeSAgi0GsKiOUkhhdu2Z2PhN/4gAPgsXpprRpaJlo3Nnlc27WRuBHYXvGQHr2KbT0bHizmtI5EArm7XRgbaWv2mNDY5mB4DQAA4dV1gPA+KCMaS6SVGISmWofc+60ZMYOTW8O/esQiICIqgXQVY26uWNXmNiuKeB0jmsYLue4NaO1xsEG0dTmH7Ec1QR7ZEbf2WZuI+8633VO6WkNXO2L3fakPKMb/E5NHeTwWOw+mbSU0cLc9hoblvc478uJJPqp9oxhPyaK7/AKWSzn9nwsB5NB8y48UGYa0AWGQGQHJVREBERAREQFFtMMDc/wDtEAvKwWewb5Yxy+23MjmLt4giUog13hleHAEG4KkFLUqx0n0fcxxqKZtwTeWFu8njJGPi+JvHeM8nY3DsQDgCDcFBMI5bqKy/M4ww8Kikc2/2qeQEekzvJZamqlhdN39GKerH/jTtc791JeOW/YA/a+6gmt0uvjDKHAEcV9LoPd0uvN0ug9XVLql1S6D1dLrzdUug9XWpv0gcK26WKcDOKTZJ+zJl/mDFte6jusDDflWH1MdrkxOc39pnWb6gIOTkVQF9GxoPDW3X3YxemtXtjSSAASTuABJPcBvQUU51YYPtyOqXjqx3ay/F5HWd4DLxPJfDR/QKWWz6m8Ue/Z+scP8AYPXuW19B9Bw15luW0hALKc7nvHv57mHl7xz3e0Ge0TwcvcKmUZb4mn/UP+3z4i0vREBERAREQEREBERAUV0h0XLnGals2Q5viOTJeZB9x/buPH4hKkQavpMYaHFjjsyNNnRu6r2nkWn/AIVlZ5GTxPjfYte0tI5hwsVmNMdCqXFGWnZaRo6k7OrKzudxH2TceOa0Jpnq+xHDLuD5J6YfWxOf1R/eR3uzvzHag23oLip6J1PK68tM7onE73tH0T/vNt43UsZMuR8NxaWCQSQyOY8e8Dv7HA5OHYVtPRjW4MmVjdk7ulYCWn9pu8eF0G6Q9erqP4Xj0NQ0OhkY9p4tIKyTalBfXS6tROvXToLi6pdW/TKhnQXF1aYnWRwxPfK4Nja0lzjkALZrD41pXDTENJMkrvZhjG3I7uaNw7TYDmsNFh8tY9s1dZrGnajpGm7Gkey6U/WOHL2R270GqI9W9ZOTJDEBC9znRmRwY7oy47F2Wu3K2SyFLqjqz9JJCzuLnn8gtzS1YCsKiv7UECotVMDLGed8nNrAI2n8z6qQUWFUtGLQRNaTYXA2nuPAXNyT2LLUVPNVn5lvV4yOyjHPP3j2C/bZS3BdHY6brH5yX9Y4buYY3c0evMlBicD0ZLyJKkZb2w/kZP8A6+d9wl6IgIiICIiAiIgIiICIiAiIgIiIILpXqpoK8l/RmnmP1kFmgnfd0fsu35mwJ5rU2kOpjEKa5g2Kpg+DqSeMbj+RK6TRBxlKyoopLPbNTyDmHxOy8rhSPC9ZddDYF7ZW8pG5/ibb1uupKukjlaWysZI072vaHNPgRZRPEtV2FTm7qRjDziL4v5WEN9EGr6HXEPradw7WOBHkbLOUOtKmmIaxkxedzAy5J35WNlkqzUTQON45amPdltxuaPxMv6r5YfqQip5mSx1ct2G4Do2HhbMgjmgq7Serk+hpC37U8jWDybtFfJ9NVz/9xVbDf1dM3Yy5GR13eI2VMBoY7jUHwjA/NxX1j0LZ708x7B0TR/kJ9UEXw2jgpQeiYAT7Tzdz3Hm57rlx7yvrJidzsjNx3NGbj3NGZUvg0TpW5ljnn7b3uB7232fRZWlpI4haNjGDkxoaPIIINS4PVT7mdG34pTs+TB1vA2Wew/RGJljMTM7k7KMfwxv+8XKRIgo1oAsMgMgBwVURAREQEREBERAREQEREBERAREQEREBERAREQEREBERAREQEREBERAREQEREBERARE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6750357" y="3356992"/>
            <a:ext cx="2624685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97865" y="2382559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-108520" y="57067"/>
            <a:ext cx="279402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" action="ppaction://hlinkshowjump?jump=nextslide"/>
          </p:cNvPr>
          <p:cNvSpPr/>
          <p:nvPr/>
        </p:nvSpPr>
        <p:spPr>
          <a:xfrm>
            <a:off x="6857984" y="908720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RE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436" name="Picture 4" descr="Risultati immagini per rete da pallavolo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24988" y="476672"/>
            <a:ext cx="4552539" cy="475737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prestig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http://www.pixolo.it/wp-content/uploads/2012/07/pencil-icon-5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714356"/>
            <a:ext cx="3857652" cy="3857653"/>
          </a:xfrm>
          <a:prstGeom prst="rect">
            <a:avLst/>
          </a:prstGeom>
          <a:noFill/>
        </p:spPr>
      </p:pic>
      <p:sp>
        <p:nvSpPr>
          <p:cNvPr id="4" name="Rettangolo 3">
            <a:hlinkClick r:id="rId4" action="ppaction://hlinksldjump"/>
          </p:cNvPr>
          <p:cNvSpPr/>
          <p:nvPr/>
        </p:nvSpPr>
        <p:spPr>
          <a:xfrm>
            <a:off x="5768800" y="3655546"/>
            <a:ext cx="2691475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/>
          </p:cNvPr>
          <p:cNvSpPr/>
          <p:nvPr/>
        </p:nvSpPr>
        <p:spPr>
          <a:xfrm>
            <a:off x="61264" y="3376239"/>
            <a:ext cx="285752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6" name="applause.wav"/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72841" y="491300"/>
            <a:ext cx="292895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3275856" y="4765119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6329954" y="1596741"/>
            <a:ext cx="277063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>
        <p14:flythrough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isultati immagini per maglia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320" y="550301"/>
            <a:ext cx="4357674" cy="4753827"/>
          </a:xfrm>
          <a:prstGeom prst="rect">
            <a:avLst/>
          </a:prstGeom>
          <a:noFill/>
        </p:spPr>
      </p:pic>
      <p:sp>
        <p:nvSpPr>
          <p:cNvPr id="4" name="Rettangolo 3">
            <a:hlinkClick r:id="rId4" action="ppaction://hlinksldjump"/>
          </p:cNvPr>
          <p:cNvSpPr/>
          <p:nvPr/>
        </p:nvSpPr>
        <p:spPr>
          <a:xfrm>
            <a:off x="6357918" y="2927215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/>
          </p:cNvPr>
          <p:cNvSpPr/>
          <p:nvPr/>
        </p:nvSpPr>
        <p:spPr>
          <a:xfrm>
            <a:off x="38588" y="2927215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107504" y="0"/>
            <a:ext cx="25003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3347864" y="4793111"/>
            <a:ext cx="264320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</a:t>
            </a:r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/>
          </p:cNvPr>
          <p:cNvSpPr/>
          <p:nvPr/>
        </p:nvSpPr>
        <p:spPr>
          <a:xfrm>
            <a:off x="6286480" y="0"/>
            <a:ext cx="285752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6" name="applause.wav"/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357158" y="3212976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6765061" y="2852936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446059" y="21429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" action="ppaction://hlinkshowjump?jump=nextslide"/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LE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6643685" y="228830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2290" name="Picture 2" descr="Risultati immagini per leone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214290"/>
            <a:ext cx="4214825" cy="495861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6339257" y="3212976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/>
          </p:cNvPr>
          <p:cNvSpPr/>
          <p:nvPr/>
        </p:nvSpPr>
        <p:spPr>
          <a:xfrm>
            <a:off x="132949" y="2672238"/>
            <a:ext cx="263705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71438" y="0"/>
            <a:ext cx="271461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2770001" y="4819821"/>
            <a:ext cx="224925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6572264" y="-99392"/>
            <a:ext cx="250029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194" name="Picture 2" descr="Risultati immagini per maiale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4256" y="620688"/>
            <a:ext cx="4310047" cy="453026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6717373" y="3307303"/>
            <a:ext cx="242889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3" action="ppaction://hlinksldjump"/>
          </p:cNvPr>
          <p:cNvSpPr/>
          <p:nvPr/>
        </p:nvSpPr>
        <p:spPr>
          <a:xfrm>
            <a:off x="563640" y="271356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357158" y="283774"/>
            <a:ext cx="242889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3786182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/>
          </p:cNvPr>
          <p:cNvSpPr/>
          <p:nvPr/>
        </p:nvSpPr>
        <p:spPr>
          <a:xfrm>
            <a:off x="6667376" y="620688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RA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146" name="Picture 2" descr="Risultati immagini per radio 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1214422"/>
            <a:ext cx="4333627" cy="33575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" action="ppaction://hlinkshowjump?jump=nextslide"/>
          </p:cNvPr>
          <p:cNvSpPr/>
          <p:nvPr/>
        </p:nvSpPr>
        <p:spPr>
          <a:xfrm>
            <a:off x="6440653" y="2672238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SA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/>
          </p:cNvPr>
          <p:cNvSpPr/>
          <p:nvPr/>
        </p:nvSpPr>
        <p:spPr>
          <a:xfrm>
            <a:off x="251520" y="3413461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4264317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6914999" y="335987"/>
            <a:ext cx="20717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350870" y="407425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Risultati immagini per salame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5736" y="1142984"/>
            <a:ext cx="4471753" cy="41697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>
        <p14:pan dir="u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4643446"/>
            <a:ext cx="9144000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0000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/>
              </a:rPr>
              <a:t>HAI VINTO!!!!</a:t>
            </a:r>
          </a:p>
        </p:txBody>
      </p:sp>
      <p:pic>
        <p:nvPicPr>
          <p:cNvPr id="134146" name="Picture 2" descr="http://i.imgur.com/O6tPfT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817051" cy="54415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6118447" y="3460238"/>
            <a:ext cx="307180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/>
          </p:cNvPr>
          <p:cNvSpPr/>
          <p:nvPr/>
        </p:nvSpPr>
        <p:spPr>
          <a:xfrm>
            <a:off x="142844" y="3429000"/>
            <a:ext cx="285752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34888" y="552617"/>
            <a:ext cx="285752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3219866" y="4765119"/>
            <a:ext cx="271464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/>
          </p:cNvPr>
          <p:cNvSpPr/>
          <p:nvPr/>
        </p:nvSpPr>
        <p:spPr>
          <a:xfrm>
            <a:off x="6156176" y="540293"/>
            <a:ext cx="2775877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5780" name="Picture 4" descr="Risultati immagini per mago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785794"/>
            <a:ext cx="4510098" cy="411047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data:image/jpeg;base64,/9j/4AAQSkZJRgABAQAAAQABAAD/2wCEAAkGBw8PEA8QEBAPEA8QEBAVEA8QEBAVEBAVFxQWFhYUFhUaHCkgHCAmHxQVIz0hJSkrLi4vFx8/ODMsNyguLisBCgoKDg0OFxAQFywcHx03LCwsLCw3LCwsLCwsLDcsLCwsLSwsLCwsLCwsLDgsLCwsKywsLCwsKywrKywrLCwsLP/AABEIAMIBAwMBIgACEQEDEQH/xAAcAAEAAQUBAQAAAAAAAAAAAAAAAQIEBQYHAwj/xAA2EAACAgEDAgUCBQMCBwEAAAABAgADEQQSIQUxBhMiQWEHURQycYGRI0Ji0fAkM1JyocHxQ//EABkBAQEBAQEBAAAAAAAAAAAAAAABAgMEBf/EAB8RAQADAAICAwEAAAAAAAAAAAABAhEDMRIhBBRBE//aAAwDAQACEQMRAD8A7jERAREQEREBERAREQEREBERAREQEREBEgmMwJiRECYiICIiAiIgIiICIiAiIgIiICIiAiIgIiICIiAiIgIiICIiAkGTLLq/UqtLRbqLm21UoWdvgfYfeBdxPn3x/wDU+7XUVJp0t0lRubey6geZcoXKqwXDL3z/ABNb1XiPWotDC/qC0rhVH4q7az4z6XP7HHMg+phE414Q+qOv3aarV0VX13OtY1NT4sGCqFmUZDHLA/29+J2WUTJkSYCIiAiIgIiICIiAiIgIlMqgIkZjMCYkZiBMREBERAREQERBgJGZ5W2hQSTgDuT7TX9R4x0C7/8Ai6CUBLKHBbj7D3k0bIWnEfrn17UfiK9JVcF05rHmIrAAuT/+p+ABwfvmbk31N6apdWtdWTPBqcliDghcA5PxOA+Jrl1Gr1ViOzLbcXDHjhmPdTzmO1WdLojMLa2etSQ7VOACVyvpfBB55nnp9LqLKmsQWPVTmx19RrQcDcf5Anotz0+UxWplYOyqcOrj8p3DPGCPfmUpVfWvlKQ/n0hv6dm4Fc/lIHY8djNIy/Suq1pqdPdTu0hUDNiKLF3qMglXPIJHb2zPpbwf10a7S1WMVF4RF1Na8bLdo3YB5wTyD9p8w0akeSdO2mHnox3E1srj/FiT7fpOh/SvWJVr6GrWxabt9JO7cFZqw61N+9ZIOOP3hHeIgRIpERARIMiBOZOZSZECvMjMiRmBVmJTmIExIiQTIiSBAnESYlCIiAiIgIiICQYJmC8adVbS6HU2o22wVkIwxlWPAPP6ySOc/VTxm5ezRadsVrlLiPzWNnlVPfAxj+ZyOrW4IAfYTncxOAnJGPjt378z01Gocmxnf+qwz5mSSSeTk/cjJ+eZZXNSDQwW0nDecG2gE7vTtPfGOYiBca25ltrq316muolgKjlG34LZcDJPA/TE9eo+Rc//AAun1FexGNoyHCLxkgAZwBnJMp1eq0ymu3TF1vWzaaSufTj8wfseRjHzPfTdQvs1GnFWmVdUoYNgMp1GcnDgnBznHtxNDF6jTqq7gRZncqkZCgBiMkYzyMHHyM/aeyV2U7dRurKlhUAlgDLxnlf+njvL+rpzXm2xl2N6yEGNqtucOjg9snGMe2JbaldpZCEUIcqufVn5z37wjLp+J0t3nWsCNao3Mlgfg4zvxk+w+Z0T6Y9HB6gbAoepEchxkJvXaiuox2PJAPPE07w/4f1esqTbpxZh+WA9A5VlxzwfSR37Ezvnhfpx0ulqpbG9Vy5X8u4nJA+BnA+BKMwJMRMqSDJkGBEiTIgTIiICJMiBESYgJMRIEqkSYCIiUIiICIiAkEyZ4X24kkVu04v9c+tWf0dMjYrIL2gH82DgKfj3/WZPxL9V0pteqjTtcEJDWF9inHBK+k8d+T3nKPFfWK9ZqbtRmz1iscqCF2jBAbPbPxzJ3Ksd5THKjDZB2puyWAyTj2JGM/oDLezqKmmyraCXZMWcZUDnC/bPE8tQqMVC5rGDvLNlCcnDLxkDGPvzPamxtNZg16awL3SwLZVYMdwyn1D7EGaRFr6Y0cK9eoRlKtn0smCGBHs2dpHxmXup17X0adnVy1FnlreSxJyu5QzewVVOB+sx+jpu3NdSjkVncWWvzFrA5O7IOAMdz9pmagbiHPkjz3ZNQ6hP6eAGY+SmMDAPIGMnjmVJbz9OtNY/UKqyiNWFuGorasMMKgIsWzJH5yB/P3nWbfDmkcjfp6Wx/wBSKZoadWPQehUaoaVfxVzLWFcMFBYuyl/cKFTO3IOSO0wfQ/rNqxah1iaRtOWVbBQti3IDn1qGc7gPcAfuPdqZrtWm0aIAqKqqOyqAAP2Eu0GJp3hn6ldL6haKKrHrub/lpemzzfhG7E/45z8TcxI0qiIgIiIEGRKpECDIlWJGICIiAiIgJOIEmAiIgIiICIiAiJSzYgWXXNY1GnvtQBnrqdlB7FgOM/GZ83eIer3M1tjuTb5jKbnJNhGDuwPYHIAAAwPv3nZPqp1qyjRNXUSr3koWX8ypglsfqOP3M4EVqW1fPcbF/wCZggsCT6jjuSP/AFMLiz1t1TV4VyX3DKlCGA553fbsMfM869fdQS9eAvqAVkV15G3nIwTj3+/Mnqt1T3lqq18sKF3KGAcgn+ptP5TjHHx8zInr9X4S/TmsM1pX+oB+XBDAbT2OV+/bM2MPXa5RAAuEL4bauTuwSpJ74IyPtky70uisKGxcGtiKnJVSyNYCVBBGRnYQGHv7zx6brb0Vq6iFWyspYMBtwJBPccdh2njallbFTkEgHAP2OQQYRm/DvhvVai5FWi7cdvrCkVY9yz9gPj3nZej+DtP0ui3Uja+q2gta6r5YYsM7FP68ZJnOvpv4qv099aWXG3T32Cp6bX3W1WMCUsXPO0kbTjjn2OJb/Vbrl92vKF2/D6da/JRTiveV3b8e5znn4xxJPuMIhX9WNEV1dVnmWObqd7C12ZQykqMdh+wxiaTor8Db5dbHg5bzCwwfbDAY/UTon1G1bNpOl6yvYTgodyI6+tFccEEf2Gc3FVlYyrEd84+2PvOXx5meONat2vx1BkFW1alZLt6uqv5q4OQnLYK5GeeRjuZv+i+rvVQldQbTtahy73UlntXjj0Mo45PABP34nP8AzNRrSGsLWMqoqMB6gqAgDgc8Hv8AEvrNXdWtdFyNZ5ZZqmKpuQODkltu5h6s4JI44xOzL6Q8C+ME6pU3oanU07fxFDggruztdc91bBwf9naJxf6Ja7bqrKmZ7fxOmD03Pktilwr17snt5g4PI2/M7RAREQEREBERAiJMQKZEqxECYiICIiAiIgIiICeVxnrPK4SSOK/VDxE11tmkVBtoI9fO5nYdgewAGfbPpHInLdT0till2VPlbTahPr2s20MoPLYOM/rOkfUjRHT6u1yrMtuGGBz+o/8AM5p1XV+aUXYUXdjc38DsZIalddI6nTpSGZa7AA5VcK+5iOAwPtMb0zSec5IBG4nA/fsJcUaeipkN6NZWW9a1uq2FfsvBwfnmY6tnyVrJVQxK7iAV/Vpplf63bo7gaX8wAKTuX8re6ke4lvf1Hfb5pRRkklMMFBPsOcgTz1VLVtWzsjhlyNrhscnhsdjnPB5l5ZqV1CUUpTWH3bQyKfMtdzhQfv7DEo9H1Sm43aepkBRvLr3EtUSpUsCO+MEj7ftMK7HGMHgkn9T/APJk9Gmp02o2ruW1GetuQQMgqyZ7cgmXvSPCurvsdUVCoJXe24g9uVA5OAR/MzNqxGzK5Lc9HQuv6HUjuUNJVt4UsQUYr+Ud+OMD4mna2vUaOtwjpZTqVNJsVORyGKkMMqTjOR3GeZvPQ+iXaPTtUbHyu4o6BlAPfBGeeZg9HqH139K6hQtbguqqMO4BGWOM8bj39zPBxcvja2e41rxalTo9TQVurLjZ69yA+nB757Y+ZmdL10arW026s2OCuGetkW3KrgcAAcYTj9e+ZuvVytWgtRFroyVBZnQKc5OwhDnnA4I9hNNr6TpLq9OUv22MAbLmXCVFs4BC5ZiDjn5PE9nFy/0jcS1cdN+lHSb7NT+NYFa1N2G4CMXVVO0dssV3HHGR+k6+DOHfR6y6rW0qXO3U6W0XU7mJRq2DVOwP3ViAc/2mdwE6MqpMiIExIkwEREBERAREQEREBERAREQEREBKHErkEQNZ8W9DXV0spUFwDtJAyMjBAPzPn/xTpbNILKjWMMGUh0UjkdxnsRgYI5n1DYk1Txd4dTVUupAyQcNjkGRXzCukdgrM5CgZzknGB8CeydMt3Kq7jXbg79pyOMng85+Zs+p8O20WMtmNiEHuMOAw4/37S6pssdt3lHYPy4xuH3/9Ty8/yJp6qME/Qak272chgfSWUZOCBzxg5x37y88FdEA1A1LbvK07BkYkYewD8qn375yO2B++e0+nbVKxWtAqgnZkh3wSOxPJ5xtHJ/WW+i1bjUU6Z9u21lRW9Smsk4HJ9JBPHYc595wrzXtExrvFYmvpjtbo8Gx2bZWbrLA3ZnZy3Iz8NgTG3dZ8kgUna6nh1LblP/d7GZfxaFpseux2XdpmelhgkWA4C9jhWHvx/E0cPwFIAG7JfnPbt37T0cfH5xE2c5nJdB8OePdQT5epxqKj6S7AC1eOMEfmHB4PPHeWHVurV1oaq29W4s4UEmxixOSR2wABiYeoCtSy2KpCruUgAsCD2z3wSO33ltoLEXLWYKue+RwTz/viT69fLW5v639TqerWWs6Ic1kAbSO+BjOPYy86Iv8AUNmzK1AvfVkKLa1I8wJ/kAcgfBxMf1K+iu7OlNjIakDsSAfMIG/aR3XPbP7y66h127UvuK112uEVjWoRCFGAQg43HHJ956q1ivTlNpnt9H+D/Dmh0+dVpi9jXrxbYwYhe21QFAHYDGM8Ym2LOJfR/wAX6hLV6dqF/pEnymKkOj2Etkk9wzH+XB7TtgMrKuTIzJgIiTAREQEREBERAREQEREBERAREQERECCJa6pMgy7nlaJBx3xh07zb3UjAHvzMJp9fXp/S35kx/aSHx2B4x+uZvfjjohdvOrZlfGCQcTQatSKmNZU2MMncCpIyezZ4958jm4stOtamzT2JTZeLVrY2bvKx+QO3Ow4wMZ+8seq6euqpLVOXVgQDySe5fJHHPPyZdaY7Sq6jIVvXXWzZRkzxyO/bnniY7xJZWrN+HC+VZjKnJZcAEkH2GSce/ExxxPli1tNemnWvZqL3suZnd29TMeTwf9Ow4E9z5VKWK9QsL1utXJBRyQRYfvgA8fMjqJA2ogO5hkke2PtPHS0uXBO60+oFRlnAA3FgO+MD/wAT7Nekl5U9OtsA2BmbnCjJPpGTgfpPHSacPhj+XODgE4/iZYdQ/DOt1D4tQt5ZUqeWUqTj9CZZ9I0V7uiUkeY7YCMygMf1J4moRd63o1a6VNStyl/M2vRg7guPz5+3+omX0VVLUKrIodGdrLc+naMEfxMQ+pfL6WyvyyN628gkbcghcdzkD7y/0fSC1FL16om5mc+Sw9KBBkFj2OcHiB0P6ZaM63VLdZZXv0telyoKiwpVxVlc5/tXLfHyJ2gTj/0n0KPrm1FVIpFWiFdxBJ82x2B3n7E7e3+M68JZR6iTKRKhIJkxEBERAREQEREBERAREQEREBERAREQEgiTECz1eiWwYI7zTuteBha26vYv345I/mb2ZGJi1K27gct1H04LZ3Ef447qc9wfmWx+m3B3WMc/AnWiJS1YMzTirXocN619Otq5rOXX7+/xND6p0W3TbyQ3Y4XHYkH+77T6mu0St7TC9U8K0ahWR0BB+3edIhdfMCaEKFZcNhgc/fjkZzx37S/rFS8uVwCBhUJbJ5wfnE6nrfpGFYtVY2OcDODz9/vNft+lHUASqFXq3hwu9VJYAgE5+CRNI0r8KdSbbFsSp6ai1SOGBu5HoX/Ig5mY6PtKBSN14upX8LtsxYrgFmDgYGM4xnJzxOh9H+lI2KdRY1b+6VkPj43GbZ4c8BaTRWeeN912ch7CMJ/2KBgfqcmBnem9No0yGuitakJJIGSST7sTyT8mXywqyvEgkSoSmSIFUmRECYkSYCIiAiIgIiICIiAiIgIiICIiAiIgJTKogUyCJXIgUyMSvEYgUFZRsntiMQPLbJxPTEYgeeJOJViIESZMQAiIgIiICIkQJiRmIFUREBERAREQEREBERAREQEREBERAREQEREBERAREQEREBIgyMwJkGQTKSYFUbpQWlOYFeYlGYlFxERIEREBERAREQEREBERAREQEREBERASDJiAMRECIEmIEREQIlJiIFMpaIlFJkSIgTIiI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6394058" y="4050763"/>
            <a:ext cx="285748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" action="ppaction://hlinkshowjump?jump=nextslide"/>
          </p:cNvPr>
          <p:cNvSpPr/>
          <p:nvPr/>
        </p:nvSpPr>
        <p:spPr>
          <a:xfrm>
            <a:off x="-176717" y="3933056"/>
            <a:ext cx="2961395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-59282" y="0"/>
            <a:ext cx="271461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3214677" y="4765119"/>
            <a:ext cx="271464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/>
          </p:cNvPr>
          <p:cNvSpPr/>
          <p:nvPr/>
        </p:nvSpPr>
        <p:spPr>
          <a:xfrm>
            <a:off x="6748392" y="-23049"/>
            <a:ext cx="214314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3730" name="Picture 2" descr="Risultati immagini per more frutto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86945" y="1060233"/>
            <a:ext cx="4170109" cy="37947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Rettangolo 3">
            <a:hlinkClick r:id="rId3" action="ppaction://hlinksldjump"/>
          </p:cNvPr>
          <p:cNvSpPr/>
          <p:nvPr/>
        </p:nvSpPr>
        <p:spPr>
          <a:xfrm>
            <a:off x="6963654" y="342900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145658" y="3397560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251520" y="241316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/>
          </p:cNvPr>
          <p:cNvSpPr/>
          <p:nvPr/>
        </p:nvSpPr>
        <p:spPr>
          <a:xfrm>
            <a:off x="3607587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LA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>
            <a:hlinkClick r:id="rId3" action="ppaction://hlinksldjump"/>
          </p:cNvPr>
          <p:cNvSpPr/>
          <p:nvPr/>
        </p:nvSpPr>
        <p:spPr>
          <a:xfrm>
            <a:off x="6702441" y="160338"/>
            <a:ext cx="228598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7586" name="Picture 2" descr="Risultati immagini per LAVATRICE IMMAGIN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928670"/>
            <a:ext cx="3817985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" action="ppaction://hlinkshowjump?jump=nextslide"/>
          </p:cNvPr>
          <p:cNvSpPr/>
          <p:nvPr/>
        </p:nvSpPr>
        <p:spPr>
          <a:xfrm>
            <a:off x="6857984" y="3501008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SO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rId4" action="ppaction://hlinksldjump"/>
          </p:cNvPr>
          <p:cNvSpPr/>
          <p:nvPr/>
        </p:nvSpPr>
        <p:spPr>
          <a:xfrm>
            <a:off x="120281" y="3645024"/>
            <a:ext cx="228601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155575" y="351487"/>
            <a:ext cx="22145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4" action="ppaction://hlinksldjump"/>
          </p:cNvPr>
          <p:cNvSpPr/>
          <p:nvPr/>
        </p:nvSpPr>
        <p:spPr>
          <a:xfrm>
            <a:off x="3607586" y="4765119"/>
            <a:ext cx="192882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6773849" y="323090"/>
            <a:ext cx="228598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9634" name="AutoShape 2" descr="Risultati immagini per sole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9636" name="Picture 4" descr="Risultati immagini per sole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2" y="351487"/>
            <a:ext cx="5000635" cy="50006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732240" y="4293096"/>
            <a:ext cx="257176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ttangolo 4">
            <a:hlinkClick r:id="" action="ppaction://hlinkshowjump?jump=nextslide"/>
          </p:cNvPr>
          <p:cNvSpPr/>
          <p:nvPr/>
        </p:nvSpPr>
        <p:spPr>
          <a:xfrm>
            <a:off x="-107157" y="4429131"/>
            <a:ext cx="300039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0" y="160338"/>
            <a:ext cx="278608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3441054" y="4765119"/>
            <a:ext cx="271464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6366064" y="221648"/>
            <a:ext cx="278605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7586" name="AutoShape 2" descr="Risultati immagini per mulino disegno 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7588" name="AutoShape 4" descr="Risultati immagini per mulino disegno 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7590" name="AutoShape 6" descr="Risultati immagini per mulino disegno 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7594" name="Picture 10" descr="Risultati immagini per moto 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828435">
            <a:off x="2027810" y="1080019"/>
            <a:ext cx="4802661" cy="402593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airplan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rId3" action="ppaction://hlinksldjump"/>
          </p:cNvPr>
          <p:cNvSpPr/>
          <p:nvPr/>
        </p:nvSpPr>
        <p:spPr>
          <a:xfrm>
            <a:off x="6291926" y="3533745"/>
            <a:ext cx="300039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MO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3" action="ppaction://hlinksldjump"/>
          </p:cNvPr>
          <p:cNvSpPr/>
          <p:nvPr/>
        </p:nvSpPr>
        <p:spPr>
          <a:xfrm>
            <a:off x="196166" y="338357"/>
            <a:ext cx="285752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MU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3357554" y="4682133"/>
            <a:ext cx="242889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" action="ppaction://hlinkshowjump?jump=nextslide"/>
          </p:cNvPr>
          <p:cNvSpPr/>
          <p:nvPr/>
        </p:nvSpPr>
        <p:spPr>
          <a:xfrm>
            <a:off x="5945550" y="320774"/>
            <a:ext cx="3214678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MA</a:t>
            </a:r>
            <a:endParaRPr lang="it-IT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5542" name="Picture 6" descr="Risultati immagini per mare 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1777130"/>
            <a:ext cx="3857652" cy="2587866"/>
          </a:xfrm>
          <a:prstGeom prst="rect">
            <a:avLst/>
          </a:prstGeom>
          <a:noFill/>
        </p:spPr>
      </p:pic>
      <p:sp>
        <p:nvSpPr>
          <p:cNvPr id="14" name="Rettangolo 13"/>
          <p:cNvSpPr/>
          <p:nvPr/>
        </p:nvSpPr>
        <p:spPr>
          <a:xfrm>
            <a:off x="-148322" y="3645024"/>
            <a:ext cx="279149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explode.wav"/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</a:t>
            </a:r>
            <a:endParaRPr lang="it-IT" sz="13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>
        <p15:prstTrans prst="wind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233</Words>
  <Application>Microsoft Office PowerPoint</Application>
  <PresentationFormat>Presentazione su schermo (4:3)</PresentationFormat>
  <Paragraphs>231</Paragraphs>
  <Slides>38</Slides>
  <Notes>38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39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Riconosci la lettera</dc:title>
  <dc:creator>Marta</dc:creator>
  <cp:lastModifiedBy>Unità Fissa</cp:lastModifiedBy>
  <cp:revision>116</cp:revision>
  <dcterms:created xsi:type="dcterms:W3CDTF">2015-01-05T14:00:35Z</dcterms:created>
  <dcterms:modified xsi:type="dcterms:W3CDTF">2018-09-26T13:57:43Z</dcterms:modified>
</cp:coreProperties>
</file>