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312" r:id="rId3"/>
    <p:sldId id="260" r:id="rId4"/>
    <p:sldId id="303" r:id="rId5"/>
    <p:sldId id="315" r:id="rId6"/>
    <p:sldId id="313" r:id="rId7"/>
    <p:sldId id="319" r:id="rId8"/>
    <p:sldId id="314" r:id="rId9"/>
    <p:sldId id="316" r:id="rId10"/>
    <p:sldId id="317" r:id="rId11"/>
    <p:sldId id="341" r:id="rId12"/>
    <p:sldId id="318" r:id="rId13"/>
    <p:sldId id="320" r:id="rId14"/>
    <p:sldId id="322" r:id="rId15"/>
    <p:sldId id="327" r:id="rId16"/>
    <p:sldId id="323" r:id="rId17"/>
    <p:sldId id="348" r:id="rId18"/>
    <p:sldId id="308" r:id="rId19"/>
    <p:sldId id="328" r:id="rId20"/>
    <p:sldId id="343" r:id="rId21"/>
    <p:sldId id="324" r:id="rId22"/>
    <p:sldId id="321" r:id="rId23"/>
    <p:sldId id="307" r:id="rId24"/>
    <p:sldId id="351" r:id="rId25"/>
    <p:sldId id="344" r:id="rId26"/>
    <p:sldId id="325" r:id="rId27"/>
    <p:sldId id="345" r:id="rId28"/>
    <p:sldId id="334" r:id="rId29"/>
    <p:sldId id="349" r:id="rId30"/>
    <p:sldId id="352" r:id="rId3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07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FAC8C-575A-41A1-A9FA-A17991085495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F8E43-A18C-40B9-A2F8-66C5506058B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7139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18582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44824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9266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3011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5286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8715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77092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6593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36269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38033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5314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33848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98864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425692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143303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385986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592714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4651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431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758934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26417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0845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918477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09173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33641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8251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32330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39300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77392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4059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BAAE-BE51-49C0-A531-281754F344F0}" type="datetimeFigureOut">
              <a:rPr lang="it-IT" smtClean="0"/>
              <a:pPr/>
              <a:t>17/10/2018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0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21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3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audio" Target="../media/audio2.wav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7.gif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1.gif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3.png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audio" Target="../media/audio2.wav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audio" Target="../media/audio2.wav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slide" Target="slide4.xml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audio" Target="../media/audio2.wav"/><Relationship Id="rId4" Type="http://schemas.openxmlformats.org/officeDocument/2006/relationships/slide" Target="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audio" Target="../media/audio2.wav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audio" Target="../media/audio2.wav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40.jpeg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" Target="slide4.xml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image" Target="../media/image30.jpeg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audio" Target="../media/audio2.wav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26.xml"/><Relationship Id="rId4" Type="http://schemas.openxmlformats.org/officeDocument/2006/relationships/image" Target="../media/image27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slide" Target="slide4.xml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image" Target="../media/image14.png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slide" Target="slide4.xml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5" Type="http://schemas.openxmlformats.org/officeDocument/2006/relationships/image" Target="../media/image41.jpeg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slide" Target="slide4.xml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5" Type="http://schemas.openxmlformats.org/officeDocument/2006/relationships/image" Target="../media/image44.jpe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audio" Target="../media/audio2.wav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audio" Target="../media/audio2.wav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audio" Target="../media/audio1.wav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audio" Target="../media/audio1.wav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7"/>
          <p:cNvSpPr/>
          <p:nvPr/>
        </p:nvSpPr>
        <p:spPr>
          <a:xfrm>
            <a:off x="428596" y="2571744"/>
            <a:ext cx="8286808" cy="400052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 txBox="1">
            <a:spLocks/>
          </p:cNvSpPr>
          <p:nvPr/>
        </p:nvSpPr>
        <p:spPr>
          <a:xfrm>
            <a:off x="428596" y="428604"/>
            <a:ext cx="812959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Leggi</a:t>
            </a:r>
            <a:r>
              <a:rPr kumimoji="0" lang="it-IT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 parola e scegli l’immagine: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214546" y="1142984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26" name="Picture 6" descr="http://4everstatic.com/immagini/674xX/animali/cani/cucciolo,-muso,-sorriso-145502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 b="24114"/>
          <a:stretch>
            <a:fillRect/>
          </a:stretch>
        </p:blipFill>
        <p:spPr bwMode="auto">
          <a:xfrm>
            <a:off x="714348" y="2857496"/>
            <a:ext cx="3786214" cy="3407617"/>
          </a:xfrm>
          <a:prstGeom prst="rect">
            <a:avLst/>
          </a:prstGeom>
          <a:noFill/>
        </p:spPr>
      </p:pic>
      <p:pic>
        <p:nvPicPr>
          <p:cNvPr id="7" name="Picture 2" descr="http://www.cambiodentro.it/wp/wp-content/uploads/2010/04/Donkey.jp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2857496"/>
            <a:ext cx="3304150" cy="33993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LAMA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 l="13770" t="12211" r="4410" b="21946"/>
          <a:stretch>
            <a:fillRect/>
          </a:stretch>
        </p:blipFill>
        <p:spPr bwMode="auto">
          <a:xfrm>
            <a:off x="857224" y="2285992"/>
            <a:ext cx="3643338" cy="3819949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071810"/>
            <a:ext cx="3767972" cy="264320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928926" y="5214950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>
            <a:hlinkClick r:id="" action="ppaction://hlinkshowjump?jump=nextslide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6760" y="2668490"/>
            <a:ext cx="4468131" cy="2974100"/>
          </a:xfrm>
          <a:prstGeom prst="rect">
            <a:avLst/>
          </a:prstGeom>
        </p:spPr>
      </p:pic>
      <p:pic>
        <p:nvPicPr>
          <p:cNvPr id="11" name="Immagine 10">
            <a:hlinkClick r:id="" action="ppaction://noaction">
              <a:snd r:embed="rId6" name="bomb.wav" builtIn="1"/>
            </a:hlinkClick>
          </p:cNvPr>
          <p:cNvPicPr>
            <a:picLocks noChangeAspect="1"/>
          </p:cNvPicPr>
          <p:nvPr/>
        </p:nvPicPr>
        <p:blipFill rotWithShape="1">
          <a:blip r:embed="rId7"/>
          <a:srcRect l="14426" r="12946"/>
          <a:stretch/>
        </p:blipFill>
        <p:spPr>
          <a:xfrm>
            <a:off x="775361" y="2668490"/>
            <a:ext cx="3348523" cy="307244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MULO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72000" y="2285992"/>
            <a:ext cx="3643338" cy="3747859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214414" y="3000372"/>
            <a:ext cx="2596698" cy="264320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1928794" y="214290"/>
            <a:ext cx="52864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MAMMA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00100" y="2214554"/>
            <a:ext cx="3857652" cy="3857652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000628" y="2214554"/>
            <a:ext cx="3214710" cy="38467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31" y="2435738"/>
            <a:ext cx="3555637" cy="3555637"/>
          </a:xfrm>
          <a:prstGeom prst="rect">
            <a:avLst/>
          </a:prstGeom>
        </p:spPr>
      </p:pic>
      <p:pic>
        <p:nvPicPr>
          <p:cNvPr id="3" name="Immagine 2">
            <a:hlinkClick r:id="" action="ppaction://noaction">
              <a:snd r:embed="rId5" name="bomb.wav" builtIn="1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7" y="2920961"/>
            <a:ext cx="3437941" cy="258961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rId3" action="ppaction://hlinksldjump">
              <a:snd r:embed="rId4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072066" y="2214554"/>
            <a:ext cx="2953557" cy="4000528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" action="ppaction://hlinkshowjump?jump=nextslide">
              <a:snd r:embed="rId6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 r="10204" b="5006"/>
          <a:stretch>
            <a:fillRect/>
          </a:stretch>
        </p:blipFill>
        <p:spPr bwMode="auto">
          <a:xfrm>
            <a:off x="1071538" y="2071678"/>
            <a:ext cx="3143272" cy="428752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SASSO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00562" y="2928934"/>
            <a:ext cx="3643338" cy="2879709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 l="28999" t="8108" r="24432" b="5405"/>
          <a:stretch>
            <a:fillRect/>
          </a:stretch>
        </p:blipFill>
        <p:spPr bwMode="auto">
          <a:xfrm>
            <a:off x="1500166" y="2428868"/>
            <a:ext cx="2571768" cy="35781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REMO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4" name="applause.wav"/>
            </a:hlinkClick>
          </p:cNvPr>
          <p:cNvPicPr>
            <a:picLocks noChangeAspect="1"/>
          </p:cNvPicPr>
          <p:nvPr/>
        </p:nvPicPr>
        <p:blipFill rotWithShape="1">
          <a:blip r:embed="rId5"/>
          <a:srcRect l="6778" r="3763"/>
          <a:stretch/>
        </p:blipFill>
        <p:spPr>
          <a:xfrm>
            <a:off x="729648" y="2728918"/>
            <a:ext cx="4112803" cy="2971800"/>
          </a:xfrm>
          <a:prstGeom prst="rect">
            <a:avLst/>
          </a:prstGeom>
        </p:spPr>
      </p:pic>
      <p:sp>
        <p:nvSpPr>
          <p:cNvPr id="10" name="Freccia destra 9"/>
          <p:cNvSpPr/>
          <p:nvPr/>
        </p:nvSpPr>
        <p:spPr>
          <a:xfrm rot="8113588">
            <a:off x="4247643" y="4521606"/>
            <a:ext cx="934464" cy="456019"/>
          </a:xfrm>
          <a:prstGeom prst="rightArrow">
            <a:avLst>
              <a:gd name="adj1" fmla="val 39030"/>
              <a:gd name="adj2" fmla="val 68815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hlinkClick r:id="" action="ppaction://noaction">
              <a:snd r:embed="rId6" name="bomb.wav" builtIn="1"/>
            </a:hlinkClick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3023" y="2383033"/>
            <a:ext cx="3555257" cy="364641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Rettangolo 5">
            <a:hlinkClick r:id="" action="ppaction://hlinkshowjump?jump=nextslide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332188" y="178929"/>
            <a:ext cx="49083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MAIALE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0" name="Picture 4" descr="http://lamammacreativa.altervista.org/disegni/lama1.jpg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681945" y="2546358"/>
            <a:ext cx="3775034" cy="3096232"/>
          </a:xfrm>
          <a:prstGeom prst="rect">
            <a:avLst/>
          </a:prstGeom>
          <a:noFill/>
        </p:spPr>
      </p:pic>
      <p:pic>
        <p:nvPicPr>
          <p:cNvPr id="11" name="Picture 2" descr="http://t1.gstatic.com/images?q=tbn:ANd9GcRgewAMZCTWR8sOxEG8_YyUOk9g_w0hR-0vKb_P4V6jrESpmLwNng">
            <a:hlinkClick r:id="" action="ppaction://noaction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 l="22925" r="22408"/>
          <a:stretch>
            <a:fillRect/>
          </a:stretch>
        </p:blipFill>
        <p:spPr bwMode="auto">
          <a:xfrm>
            <a:off x="1142976" y="2071678"/>
            <a:ext cx="3000396" cy="41116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FERRO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Y</a:t>
            </a:r>
          </a:p>
          <a:p>
            <a:pPr algn="ctr"/>
            <a:r>
              <a:rPr lang="it-IT" dirty="0"/>
              <a:t>Y</a:t>
            </a:r>
          </a:p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456" y="2695486"/>
            <a:ext cx="4056773" cy="3038664"/>
          </a:xfrm>
          <a:prstGeom prst="rect">
            <a:avLst/>
          </a:prstGeom>
        </p:spPr>
      </p:pic>
      <p:pic>
        <p:nvPicPr>
          <p:cNvPr id="3" name="Immagine 2">
            <a:hlinkClick r:id="" action="ppaction://noaction">
              <a:snd r:embed="rId5" name="bomb.wav" builtIn="1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3910" y="2578173"/>
            <a:ext cx="3349546" cy="334954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MORA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 rotWithShape="1">
          <a:blip r:embed="rId4"/>
          <a:srcRect l="14426" r="12946"/>
          <a:stretch/>
        </p:blipFill>
        <p:spPr>
          <a:xfrm>
            <a:off x="944200" y="2423625"/>
            <a:ext cx="3842114" cy="3525345"/>
          </a:xfrm>
          <a:prstGeom prst="rect">
            <a:avLst/>
          </a:prstGeom>
        </p:spPr>
      </p:pic>
      <p:pic>
        <p:nvPicPr>
          <p:cNvPr id="4" name="Immagine 3">
            <a:hlinkClick r:id="" action="ppaction://noaction">
              <a:snd r:embed="rId5" name="bomb.wav" builtIn="1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2426" y="2885295"/>
            <a:ext cx="3699741" cy="265904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ALI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rId4" action="ppaction://hlinksldjump">
              <a:snd r:embed="rId5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6"/>
          <a:srcRect l="26493" r="26197"/>
          <a:stretch>
            <a:fillRect/>
          </a:stretch>
        </p:blipFill>
        <p:spPr bwMode="auto">
          <a:xfrm>
            <a:off x="5715008" y="2285992"/>
            <a:ext cx="2500330" cy="3959276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" action="ppaction://hlinkshowjump?jump=nextslide">
              <a:snd r:embed="rId7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42910" y="2643182"/>
            <a:ext cx="4749042" cy="32147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RISO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 rotWithShape="1">
          <a:blip r:embed="rId4"/>
          <a:srcRect l="15305" t="-1050" r="252" b="1050"/>
          <a:stretch/>
        </p:blipFill>
        <p:spPr>
          <a:xfrm>
            <a:off x="989194" y="2517290"/>
            <a:ext cx="4108553" cy="3565400"/>
          </a:xfrm>
          <a:prstGeom prst="rect">
            <a:avLst/>
          </a:prstGeom>
        </p:spPr>
      </p:pic>
      <p:pic>
        <p:nvPicPr>
          <p:cNvPr id="3" name="Immagine 2">
            <a:hlinkClick r:id="" action="ppaction://noaction">
              <a:snd r:embed="rId5" name="bomb.wav" builtIn="1"/>
            </a:hlinkClick>
          </p:cNvPr>
          <p:cNvPicPr>
            <a:picLocks noChangeAspect="1"/>
          </p:cNvPicPr>
          <p:nvPr/>
        </p:nvPicPr>
        <p:blipFill rotWithShape="1">
          <a:blip r:embed="rId6"/>
          <a:srcRect t="9862" r="2156" b="7405"/>
          <a:stretch/>
        </p:blipFill>
        <p:spPr>
          <a:xfrm>
            <a:off x="5143504" y="2214554"/>
            <a:ext cx="3064264" cy="388653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14876" y="2428868"/>
            <a:ext cx="3643338" cy="3591501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" action="ppaction://hlinkshowjump?jump=nextslide">
              <a:snd r:embed="rId5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6"/>
          <a:srcRect l="22925" r="22408"/>
          <a:stretch>
            <a:fillRect/>
          </a:stretch>
        </p:blipFill>
        <p:spPr bwMode="auto">
          <a:xfrm>
            <a:off x="1142976" y="2071678"/>
            <a:ext cx="3000396" cy="41116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Rettangolo 5">
            <a:hlinkClick r:id="" action="ppaction://hlinkshowjump?jump=nextslide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FOSSO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noaction">
              <a:snd r:embed="rId4" name="bomb.wav" builtIn="1"/>
            </a:hlinkClick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169" y="2365029"/>
            <a:ext cx="3670707" cy="3670707"/>
          </a:xfrm>
          <a:prstGeom prst="rect">
            <a:avLst/>
          </a:prstGeom>
        </p:spPr>
      </p:pic>
      <p:pic>
        <p:nvPicPr>
          <p:cNvPr id="10" name="Immagine 9">
            <a:hlinkClick r:id="" action="ppaction://hlinkshowjump?jump=nextslide">
              <a:snd r:embed="rId6" name="applause.wav"/>
            </a:hlinkClick>
          </p:cNvPr>
          <p:cNvPicPr>
            <a:picLocks noChangeAspect="1"/>
          </p:cNvPicPr>
          <p:nvPr/>
        </p:nvPicPr>
        <p:blipFill rotWithShape="1">
          <a:blip r:embed="rId7" cstate="print"/>
          <a:srcRect r="15825"/>
          <a:stretch/>
        </p:blipFill>
        <p:spPr>
          <a:xfrm>
            <a:off x="4611395" y="2368764"/>
            <a:ext cx="3981977" cy="354793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/>
          <a:srcRect l="26493" r="26197"/>
          <a:stretch>
            <a:fillRect/>
          </a:stretch>
        </p:blipFill>
        <p:spPr bwMode="auto">
          <a:xfrm>
            <a:off x="5715008" y="2285992"/>
            <a:ext cx="2500330" cy="3959276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6" action="ppaction://hlinksldjump">
              <a:snd r:embed="rId7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21864" y="3214686"/>
            <a:ext cx="4270087" cy="23334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O.                                                      </a:t>
            </a:r>
            <a:r>
              <a:rPr lang="it-IT" sz="7200" dirty="0" smtClean="0"/>
              <a:t>Ni</a:t>
            </a:r>
            <a:endParaRPr lang="it-IT" sz="4800" dirty="0">
              <a:solidFill>
                <a:schemeClr val="tx1"/>
              </a:solidFill>
            </a:endParaRPr>
          </a:p>
        </p:txBody>
      </p:sp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285984" y="214290"/>
            <a:ext cx="42148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SALSA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692" y="2405317"/>
            <a:ext cx="2191506" cy="3619001"/>
          </a:xfrm>
          <a:prstGeom prst="rect">
            <a:avLst/>
          </a:prstGeom>
        </p:spPr>
      </p:pic>
      <p:pic>
        <p:nvPicPr>
          <p:cNvPr id="13" name="Picture 4" descr="http://lamammacreativa.altervista.org/disegni/lama1.jpg">
            <a:hlinkClick r:id="" action="ppaction://noaction">
              <a:snd r:embed="rId5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500562" y="2928934"/>
            <a:ext cx="3643338" cy="287970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MIELE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072066" y="2214554"/>
            <a:ext cx="2953557" cy="4000528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 r="10204" b="5006"/>
          <a:stretch>
            <a:fillRect/>
          </a:stretch>
        </p:blipFill>
        <p:spPr bwMode="auto">
          <a:xfrm>
            <a:off x="1071538" y="2071678"/>
            <a:ext cx="3143272" cy="428752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571736" y="285728"/>
            <a:ext cx="47149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MELO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142976" y="2428868"/>
            <a:ext cx="3760030" cy="3500462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6" action="ppaction://hlinksldjump">
              <a:snd r:embed="rId7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319594" y="2285991"/>
            <a:ext cx="3110058" cy="40101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571736" y="214290"/>
            <a:ext cx="45720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SALAME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14348" y="3143248"/>
            <a:ext cx="4314047" cy="2357454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6" action="ppaction://hlinksldjump">
              <a:snd r:embed="rId7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357818" y="2945249"/>
            <a:ext cx="3288124" cy="26487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LUNA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ISOLA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857752" y="2928934"/>
            <a:ext cx="3775034" cy="2532263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6" action="ppaction://hlinksldjump">
              <a:snd r:embed="rId7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42976" y="2500306"/>
            <a:ext cx="3288124" cy="32413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000364" y="357166"/>
            <a:ext cx="3071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SEMI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9874" name="Picture 2" descr="http://t2.gstatic.com/images?q=tbn:ANd9GcQFDayK5DgHPMV_P0jaVLGFkFYYBYrwnQfGz6YjgFTYqVVpLnFDj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00372"/>
            <a:ext cx="3780750" cy="2515919"/>
          </a:xfrm>
          <a:prstGeom prst="rect">
            <a:avLst/>
          </a:prstGeom>
          <a:noFill/>
        </p:spPr>
      </p:pic>
      <p:pic>
        <p:nvPicPr>
          <p:cNvPr id="75778" name="Picture 2" descr="http://www.fagola.it/wp-content/uploads/2013/08/frutta-esotica1.jp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 l="14019" r="13551"/>
          <a:stretch>
            <a:fillRect/>
          </a:stretch>
        </p:blipFill>
        <p:spPr bwMode="auto">
          <a:xfrm>
            <a:off x="714348" y="2857496"/>
            <a:ext cx="4429156" cy="25050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4643446"/>
            <a:ext cx="9144000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0000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/>
              </a:rPr>
              <a:t>HAI VINTO!!!!</a:t>
            </a:r>
            <a:endParaRPr lang="it-IT" sz="12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0000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/>
            </a:endParaRPr>
          </a:p>
        </p:txBody>
      </p:sp>
      <p:pic>
        <p:nvPicPr>
          <p:cNvPr id="134146" name="Picture 2" descr="http://i.imgur.com/O6tPfT7.gif">
            <a:hlinkClick r:id="" action="ppaction://noaction">
              <a:snd r:embed="rId3" name="applause.wav"/>
            </a:hlinkClick>
            <a:hlinkHover r:id="" action="ppaction://noaction">
              <a:snd r:embed="rId3" name="applause.wav"/>
            </a:hlinkHover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8817051" cy="54415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42" name="Picture 2" descr="http://lamammacreativa.altervista.org/disegni/lume1.jpg">
            <a:hlinkClick r:id="" action="ppaction://hlinkshowjump?jump=nextslide" highlightClick="1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 l="25381" t="7792" r="21319" b="16233"/>
          <a:stretch>
            <a:fillRect/>
          </a:stretch>
        </p:blipFill>
        <p:spPr bwMode="auto">
          <a:xfrm>
            <a:off x="5627084" y="2214554"/>
            <a:ext cx="2159626" cy="4010734"/>
          </a:xfrm>
          <a:prstGeom prst="rect">
            <a:avLst/>
          </a:prstGeom>
          <a:noFill/>
        </p:spPr>
      </p:pic>
      <p:pic>
        <p:nvPicPr>
          <p:cNvPr id="73730" name="Picture 2" descr="http://t2.ftcdn.net/jpg/00/15/26/21/400_F_15262197_VUWeTqSv9hxlpFEvGTDfVMilI3UBkdy5.jp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3143248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FARO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 rotWithShape="1">
          <a:blip r:embed="rId4"/>
          <a:srcRect l="31085" b="-263"/>
          <a:stretch/>
        </p:blipFill>
        <p:spPr>
          <a:xfrm>
            <a:off x="960705" y="2368764"/>
            <a:ext cx="3650690" cy="3547930"/>
          </a:xfrm>
          <a:prstGeom prst="rect">
            <a:avLst/>
          </a:prstGeom>
        </p:spPr>
      </p:pic>
      <p:pic>
        <p:nvPicPr>
          <p:cNvPr id="3" name="Immagine 2">
            <a:hlinkClick r:id="" action="ppaction://noaction">
              <a:snd r:embed="rId5" name="bomb.wav" builtIn="1"/>
            </a:hlinkClick>
          </p:cNvPr>
          <p:cNvPicPr>
            <a:picLocks noChangeAspect="1"/>
          </p:cNvPicPr>
          <p:nvPr/>
        </p:nvPicPr>
        <p:blipFill rotWithShape="1">
          <a:blip r:embed="rId6" cstate="print"/>
          <a:srcRect r="15825"/>
          <a:stretch/>
        </p:blipFill>
        <p:spPr>
          <a:xfrm>
            <a:off x="4611395" y="2368764"/>
            <a:ext cx="3981977" cy="354793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339453" y="216266"/>
            <a:ext cx="47508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AMORE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hlinkshowjump?jump=nextslide">
              <a:snd r:embed="rId3" name="applause.wav"/>
            </a:hlinkClick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820" y="2967817"/>
            <a:ext cx="3770460" cy="2494002"/>
          </a:xfrm>
          <a:prstGeom prst="rect">
            <a:avLst/>
          </a:prstGeom>
        </p:spPr>
      </p:pic>
      <p:pic>
        <p:nvPicPr>
          <p:cNvPr id="3" name="Immagine 2">
            <a:hlinkClick r:id="" action="ppaction://noaction">
              <a:snd r:embed="rId5" name="bomb.wav" builtIn="1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69014" y="2235016"/>
            <a:ext cx="2799264" cy="395960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MELA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2" name="Picture 4" descr="http://lamammacreativa.altervista.org/disegni/lama1.jpg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48634" y="2428869"/>
            <a:ext cx="3509052" cy="3571900"/>
          </a:xfrm>
          <a:prstGeom prst="rect">
            <a:avLst/>
          </a:prstGeom>
          <a:noFill/>
        </p:spPr>
      </p:pic>
      <p:pic>
        <p:nvPicPr>
          <p:cNvPr id="14" name="Picture 2" descr="http://t1.gstatic.com/images?q=tbn:ANd9GcRgewAMZCTWR8sOxEG8_YyUOk9g_w0hR-0vKb_P4V6jrESpmLwNng">
            <a:hlinkClick r:id="rId5" action="ppaction://hlinksldjump">
              <a:snd r:embed="rId6" name="bomb.wav" builtIn="1"/>
            </a:hlinkClick>
          </p:cNvPr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500562" y="2285992"/>
            <a:ext cx="3990235" cy="37147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noaction">
              <a:snd r:embed="rId3" name="bomb.wav" builtIn="1"/>
            </a:hlinkClick>
          </p:cNvPr>
          <p:cNvPicPr>
            <a:picLocks noChangeAspect="1"/>
          </p:cNvPicPr>
          <p:nvPr/>
        </p:nvPicPr>
        <p:blipFill rotWithShape="1">
          <a:blip r:embed="rId4"/>
          <a:srcRect l="17943" t="37553" r="13698" b="3253"/>
          <a:stretch/>
        </p:blipFill>
        <p:spPr>
          <a:xfrm>
            <a:off x="956434" y="2491200"/>
            <a:ext cx="4099254" cy="3549712"/>
          </a:xfrm>
          <a:prstGeom prst="rect">
            <a:avLst/>
          </a:prstGeom>
        </p:spPr>
      </p:pic>
      <p:pic>
        <p:nvPicPr>
          <p:cNvPr id="3" name="Immagine 2">
            <a:hlinkClick r:id="" action="ppaction://hlinkshowjump?jump=nextslide">
              <a:snd r:embed="rId5" name="applause.wav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5808" y="2035195"/>
            <a:ext cx="4316864" cy="435924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786050" y="214290"/>
            <a:ext cx="350046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ASILO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71472" y="2000240"/>
            <a:ext cx="8286808" cy="442915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" name="Immagine 1">
            <a:hlinkClick r:id="" action="ppaction://noaction">
              <a:snd r:embed="rId3" name="bomb.wav" builtIn="1"/>
            </a:hlinkClick>
          </p:cNvPr>
          <p:cNvPicPr>
            <a:picLocks noChangeAspect="1"/>
          </p:cNvPicPr>
          <p:nvPr/>
        </p:nvPicPr>
        <p:blipFill rotWithShape="1">
          <a:blip r:embed="rId4"/>
          <a:srcRect l="35094" t="-3986" r="-319" b="29206"/>
          <a:stretch/>
        </p:blipFill>
        <p:spPr>
          <a:xfrm>
            <a:off x="4914177" y="2443290"/>
            <a:ext cx="3867649" cy="3367623"/>
          </a:xfrm>
          <a:prstGeom prst="rect">
            <a:avLst/>
          </a:prstGeom>
        </p:spPr>
      </p:pic>
      <p:pic>
        <p:nvPicPr>
          <p:cNvPr id="3" name="Immagine 2">
            <a:hlinkClick r:id="" action="ppaction://hlinkshowjump?jump=nextslide">
              <a:snd r:embed="rId5" name="applause.wav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923" y="2618722"/>
            <a:ext cx="4256254" cy="319219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85</Words>
  <Application>Microsoft Macintosh PowerPoint</Application>
  <PresentationFormat>Presentazione su schermo (4:3)</PresentationFormat>
  <Paragraphs>77</Paragraphs>
  <Slides>30</Slides>
  <Notes>30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Riconosci la lettera</dc:title>
  <dc:creator>Marta</dc:creator>
  <cp:lastModifiedBy>Unità Fissa</cp:lastModifiedBy>
  <cp:revision>108</cp:revision>
  <dcterms:created xsi:type="dcterms:W3CDTF">2015-01-05T14:00:35Z</dcterms:created>
  <dcterms:modified xsi:type="dcterms:W3CDTF">2018-10-17T13:13:50Z</dcterms:modified>
</cp:coreProperties>
</file>