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60" r:id="rId3"/>
    <p:sldId id="340" r:id="rId4"/>
    <p:sldId id="303" r:id="rId5"/>
    <p:sldId id="339" r:id="rId6"/>
    <p:sldId id="331" r:id="rId7"/>
    <p:sldId id="304" r:id="rId8"/>
    <p:sldId id="344" r:id="rId9"/>
    <p:sldId id="338" r:id="rId10"/>
    <p:sldId id="307" r:id="rId11"/>
    <p:sldId id="341" r:id="rId12"/>
    <p:sldId id="262" r:id="rId13"/>
    <p:sldId id="332" r:id="rId14"/>
    <p:sldId id="306" r:id="rId15"/>
    <p:sldId id="270" r:id="rId16"/>
    <p:sldId id="263" r:id="rId17"/>
    <p:sldId id="336" r:id="rId18"/>
    <p:sldId id="317" r:id="rId19"/>
    <p:sldId id="337" r:id="rId20"/>
    <p:sldId id="342" r:id="rId21"/>
    <p:sldId id="334" r:id="rId22"/>
    <p:sldId id="335" r:id="rId23"/>
    <p:sldId id="343" r:id="rId24"/>
    <p:sldId id="316" r:id="rId2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ena" initials="E" lastIdx="1" clrIdx="0">
    <p:extLst>
      <p:ext uri="{19B8F6BF-5375-455C-9EA6-DF929625EA0E}">
        <p15:presenceInfo xmlns:p15="http://schemas.microsoft.com/office/powerpoint/2012/main" xmlns="" userId="Ele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1E1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818" autoAdjust="0"/>
    <p:restoredTop sz="92077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FAC8C-575A-41A1-A9FA-A17991085495}" type="datetimeFigureOut">
              <a:rPr lang="it-IT" smtClean="0"/>
              <a:pPr/>
              <a:t>29/09/2018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F8E43-A18C-40B9-A2F8-66C5506058B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L M S P 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L M S P 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F8E43-A18C-40B9-A2F8-66C5506058B6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29/09/2018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29/09/2018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29/09/2018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29/09/2018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29/09/2018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29/09/2018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29/09/2018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29/09/2018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29/09/2018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29/09/2018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BAAE-BE51-49C0-A531-281754F344F0}" type="datetimeFigureOut">
              <a:rPr lang="it-IT" smtClean="0"/>
              <a:pPr/>
              <a:t>29/09/2018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5BAAE-BE51-49C0-A531-281754F344F0}" type="datetimeFigureOut">
              <a:rPr lang="it-IT" smtClean="0"/>
              <a:pPr/>
              <a:t>29/09/2018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A07E-3B95-47C3-B1A1-2D633557F20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audio" Target="../media/audio2.wav"/><Relationship Id="rId4" Type="http://schemas.openxmlformats.org/officeDocument/2006/relationships/slide" Target="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12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audio" Target="../media/audio2.wav"/><Relationship Id="rId4" Type="http://schemas.openxmlformats.org/officeDocument/2006/relationships/slide" Target="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audio" Target="../media/audio2.wav"/><Relationship Id="rId4" Type="http://schemas.openxmlformats.org/officeDocument/2006/relationships/slide" Target="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16.xml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audio" Target="../media/audio2.wav"/><Relationship Id="rId4" Type="http://schemas.openxmlformats.org/officeDocument/2006/relationships/slide" Target="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642910" y="428604"/>
            <a:ext cx="7772400" cy="92869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Trova</a:t>
            </a:r>
            <a:r>
              <a:rPr kumimoji="0" lang="it-IT" sz="4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la </a:t>
            </a:r>
            <a:r>
              <a:rPr kumimoji="0" lang="it-IT" sz="4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parola…</a:t>
            </a:r>
            <a:endParaRPr kumimoji="0" lang="it-IT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ttangolo 3">
            <a:hlinkClick r:id="" action="ppaction://hlinkshowjump?jump=nextslide"/>
          </p:cNvPr>
          <p:cNvSpPr/>
          <p:nvPr/>
        </p:nvSpPr>
        <p:spPr>
          <a:xfrm>
            <a:off x="21004" y="4929198"/>
            <a:ext cx="47863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3" name="applause.wav"/>
                </a:hlinkClick>
              </a:rPr>
              <a:t>MUSO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ttangolo 5">
            <a:hlinkClick r:id="rId4" action="ppaction://hlinksldjump"/>
          </p:cNvPr>
          <p:cNvSpPr/>
          <p:nvPr/>
        </p:nvSpPr>
        <p:spPr>
          <a:xfrm>
            <a:off x="4572000" y="4929198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click.wav"/>
                </a:hlinkClick>
              </a:rPr>
              <a:t>MESE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1926" name="Picture 6" descr="http://4everstatic.com/immagini/674xX/animali/cani/cucciolo,-muso,-sorriso-145502.jpg"/>
          <p:cNvPicPr>
            <a:picLocks noChangeAspect="1" noChangeArrowheads="1"/>
          </p:cNvPicPr>
          <p:nvPr/>
        </p:nvPicPr>
        <p:blipFill>
          <a:blip r:embed="rId6"/>
          <a:srcRect b="24114"/>
          <a:stretch>
            <a:fillRect/>
          </a:stretch>
        </p:blipFill>
        <p:spPr bwMode="auto">
          <a:xfrm>
            <a:off x="2214546" y="1071546"/>
            <a:ext cx="4357718" cy="392197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hlinkClick r:id="rId3" action="ppaction://hlinksldjump"/>
          </p:cNvPr>
          <p:cNvSpPr/>
          <p:nvPr/>
        </p:nvSpPr>
        <p:spPr>
          <a:xfrm>
            <a:off x="4568189" y="5139567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click.wav"/>
                </a:hlinkClick>
              </a:rPr>
              <a:t>LUME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50" name="AutoShape 2" descr="data:image/jpeg;base64,/9j/4AAQSkZJRgABAQAAAQABAAD/2wCEAAkGBwgHBhUUBxQWFhUXFBgWFBcXGRkdHRkYGBwdFx8cHyEkKDQgHhslGxUVITItMSw3MC4uFyAzODMvNygtLjcBCgoKDQ0NGhAPGTQkHyQ4Ny8sNDQzLCwzLzEvLDcyLjUrNjQ4NiwsNDYtNywsNzQ3LCwsNC8uOC80NywrLTc4K//AABEIAQAAxQMBIgACEQEDEQH/xAAcAAEAAwADAQEAAAAAAAAAAAAABAUGAgMHAQj/xABAEAABAwIDAwgHBQcFAQAAAAABAAIDBBEFBiESMUEUIkNRU3KSsQcTMjRCgsIWI1JhcRVigZGhotIkM2PB0TX/xAAXAQEBAQEAAAAAAAAAAAAAAAAAAwEC/8QAIREBAAICAgICAwAAAAAAAAAAAAERAjEDEiHwUWETIkH/2gAMAwEAAhEDEQA/APY6Olp5aRjpWNJLGkktBJJA1JXdyGj7NnhamHe4R9xvkFIRqPyGj7NnhanIaPs2eFqkIjLR+Q0fZs8LU5DR9mzwtUhELR+Q0fZs8LU5DR9mzwtUhELR+Q0fZs8LU5DR9mzwtUhELR+Q0fZs8LU5DR9mzwtUhELR+Q0fZs8LU5DR9mzwtUhELR+Q0fZs8LU5DR9mzwtUhELR+Q0fZs8LU5DR9mzwtUhELR+Q0fZs8LU5DR9mzwtUhELR+Q0fZs8LU5DR9mzwtUhELR+Q0fZs8LU5DR9mzwtUhELZ/MBNFscj5l9q+xzb2ta9v1KJmvo/n+lEUx0uMO9wj7jfIKQo+He4R9xvkFIRORERAREQEREBERAREQEREBERAREQEREBERAREQZ/NfR/P9KJmvo/n+lEUx0uMO9wj7jfIKQo+He4R9xvkFIRORERAREQEREBERAREQEREBERAREQEREBERAREQZ/NfR/P9KJmvo/n+lEUx0uMO9wj7jfIKQo+He4R9xvkFIRORERAREQEREBERAREQEREBERAREQEReY+kP0lchr20GVC19ZJI2Lb0LIXPIaB1OkuRpuHHqQenIumiilgo2NqHmR7WNDnkAF7gAC4gaAk3Ommq7kBERBn819H8/0oma+j+f6URTHS4w73CPuN8gpCj4d7hH3G+QUhE5EREBERAREQEREBERAREQEREBFxkkZFGXSkAAEkk2AA1JJ4BecV2LYr6Q611NlhzoaBpLamtGhltvjg/LgXf8AVg4OWZ8y4pmatkocjkgMBFZWN1EQ4xxfimNiNDpwI1c3D+iDAqHHM5OmZSuZT0bbRF+rnVAcLOld8Ultp1gNltm7t51fpQrsDyPkLkOHCSJ0zC2IQ6HQjac9x4HQO+J21bdcjReiXAPs9kmFvrDIZQJyecA31gBDWg6gAW3i5JJ03INkiIgIiIM/mvo/n+lEzX0fz/SiKY6XGHe4R9xvkFIUfDvcI+43yCkInIiIgIiICIiAiIgIiICIiAq/Hcaw/AMNdPi0gjjbvJ4ngAN5ceoKBmnNlBlxrWyB0s8mkFPELySH8hwbvuTpod50VRguVKzE8SbW522XzDWnpgbw0o3i3B8u67usabgUEOkw7FvSBIJcxtfT0AIdDR3s+exuHzkbm8Qz/wABO6Yykw2htGGRxRt3ABrWMaP5BoAXc9zWMJebAC5J4Beb4hU1npMrTT4UXR4Yx1qioGhqS06xxf8AHcau4/0IRMCFX6UsadUYoCMLgktTQEWFQ9vSSfiaN9t1zs62ff1Uabl49j/plwDL1IKfKMPrfVjYYfYhaBpp8T7W/IG99peTZh9IWacwSk1tS9reEcRMbAOqzd/8blB+ukXlWC+kTF6fCoYqTB6+QsiZHtOa4B2y0NuXFp32vcqxfmT0j1v/AM/CYob/ABT1DXAfq1pa5B6IiiYS3EGYcz9sOjdNb7wxNc1l77mgkmwFhcnW17C9lLQZ/NfR/P8ASiZr6P5/pRFMdLjDvcI+43yCkKPh3uEfcb5BSETkREQEREBERAREQERQcZxegwPDnTYrI2ONo1cfIDeSeAGpQTlh8czxJU4gaPJTBVVW58l/uKfW21I7iRrzR1Eb9FBDMw+kTWX1lDhp+H2aipb+fZxn+o6wQRucGwnD8Dw9sOFRtjjaNGt8yd5ceJOpQUuUsn0+BSOmrHmorJf96pk9o/usHwRjSwHUOoAaZzmsbdxsBqSeC+Pe2NhLyAALkncAOK86r5q70lVBhwtzosMa4tnnGjqotOscX/FcWLuOu+xCDlVT1HpKrXQ4e5zMMjdszzN0dVuG+OM8IR8TuO4L0ClpoaOlbHStDWMaGsaNA1rRYAfkAFwoKKmw6iZFQsDI2NDWNbuACkIMtmb0e5ZzLG7l0DWyO6WIBkgNrA3GjrD8QI0C8PxP0W43gGdKeOmYaiF8zSyRrdNlrgXCTgwhoJ6iN3ED9MogIiICIiDP5r6P5/pRM19H8/0oimOlxh3uEfcb5BSFHw73CPuN8gpCJyIiICIiAiIgIiy+es7YflCh+++8qHi0EDdXPcdBpwbfj/K50QS815qw7LFIDWEukedmCCMbUkr92y1u/eRruFxxICpMHyvX43iLazPFi9p2qakBvFT9Rdwkm6ydAd24WxvobrsOx/M01RmCR78T5wayQbLY49xEQ6xcg7iASAPaJ9qQFwmljghLpyGtaC5znEAADUkk6AAKPiuJUWD4e+bE3tjjYLuc7cOH6kk2AA1JIAWPZh+IZ9lEmONdBh4IdFSnSSoI1D5/wxjQhnE6ncEHV6yb0kzObEXx4Wx1nOF2urSN7Wne2nBFid7t2mtt5TU8NLTtZTNDGNAa1rQAGtGgAA0AAX2KNkMQbEA1oADQBYADQADgAFzQEREBERAREQEREGfzX0fz/SiZr6P5/pRFMdLjDvcI+43yCkKPh3uEfcb5BSETkREQEREBEWUzfmiehqW0mXmiWumF2MPsxM3GWU8GDq3k6IPucM2PwqVtNgbPX10o+6i4MHayn4Yx/XdpqRxydk1mCSuqMWk5TXS6zVDuH7kY+CMbtLX/ACFmiXlDK8OXaZzpneuqZTtVNQ4c6R3/AEwbg0aABaFB5h6YcqzGBuKZftHVUn3jy2wMkbbEk9ZYATrvbtDXQLVYLnPC6/JLMQq3tji9XtS3+B4Oy5nWTt6DS7riw1C559zHR5Zy1LLWWJc0sij4ySOBAb+nE9QBWB9EeSMQlwSB+aL+pjeZqWlIsNt3SyD4j+EHdcnig0+A0Fdm3EW12ZIyyFh2qGkePZ6p5RuMxHsj4AdNdVuURAREQEREBERAREQEREGfzX0fz/SiZr6P5/pRFMdLjDvcI+43yCkKPh3uEfcb5BSETkREQERYvG8y4hi2IPoslAOladmoqnC8VL1jqkmHBo0B37jYJGbM2S0NY2jy6wT10gu1nwwt7WU/CwXBtvOnWFLyhliLL0D3TvM1TMdupqHe1I7qH4WDcG7gF25VyvQZapXCl2nyyHannkO1JM/rc7fxNhuFzxJKvEBVOZ8w4flnCXT4m6wHNY0aukedzGDi4/8ApNgCVyzJj+H5awl0+KOsxugA1c9x3MaOLj/6TYAlZbKuX8RxzFm4lnJuzIB/o6Xe2lYddo9cx0JNtPyIAaHdlfL9fimJjEc3tHr7f6Wn3tpYz5zHTadv/TcNuiICIiAiIgIiICIiAiIgIiIM/mvo/n+lEzX0fz/SiKY6XGHe4R9xvkFIUfDvcI+43yCkInIiLI+lPMc+WcnSS0JtM9zYYNL8953gdYYHuH5tCCJm3MVbiOK/szKTrVDhepn3tpYjvP5ykHQcLjdvE11dlP0bYKyGeRkDAOa3V0kh0BeQ0FziTa5tb9AonoyytU5Syq41o26qYunn1BJeRzWbW8246nnPfY6rzPKuGV2ZIpn1OHyT108jxLU1jdmnp2m45jTq9zbbrc3QDQah75QVlNiNEyWicHxvaHMcNxB1BUbHsZoMv4U+fFHhkbBcniTwaBxcdwCrMOgwr0fZLYypktDTsO0929znEuNh1ue42aOsBU+AYVW5rxRmIZmYWRsO1QUjujHCaUbjMd4HwfruBl7A6/MmLNxHNrC3Z1oaR26Bp3SSDjOdD+7pxADd2iICIiAiIgIiICIiAiIgIiICIiDP5r6P5/pRM19H8/0oimOlxh3uEfcb5BSFHw73CPuN8gpCJyLGelbLuIZhy439jEevp52VMbT8ZYHDZ6r8644XFuN1s0QYPLPpVy5itPbE5BSTt5ssU/M2XjQ2cdCL3GtjpqAp2L+kvKGFx3dVMlcfZZAfWuJ6ubcA/qQrbGMrYBjb74rTQyOtbacwbVu97X9V04Hk3LmASbWEUscbvx22nD9HOu4D+KDO4Tg+JZyxZlbmuMxQRnaoqJ28HhNMOL+pvD+d/QERAREQEREBERAREQEREBERAREQEREGfzX0fz/SiZr6P5/pRFMdLjDvcI+43yCkKPh3uEfcb5BSETkREQEREBERAREQEREBERAREQEREBERAREQEREGfzX0fz/SiZr6P5/pRFMdLjDvcI+43yCkKPh3uEfcb5BSETkREQEREBERAREQEREBERAREQEREBERAREQEREGfzX0fz/SiZr6P5/pRFMdLjDvcI+43yCkKPh3uEfcb5BSETkREQEREBERAREQEVNXSSMdVbBItA0t13G0mo6joF24LtB0oNxZzAATcj7tml7nzWWpPH+t+++VmvqoMRLnYkdomwfTAWJGjnOB3dYKhVD5RRgAu5sVTbnHTZfsgnW5sObx3hZ2d48N159q2sRZyUGWvPrC7/fez2nDm+oBtoesArpbJJK2MyucbMojvO97iHfrcE3Tsfh+2pRZOofK2jAaX2bHV25x02X7LSdbmw0G/etNIS2kJHBp8lsTbjPj615dyLOxMkhp2ukLth/Jz7RNzY7XG4vzV01MsrKJvrHOB9S5zOcb39Y3Z3fu2WdnccNztqEWfjL5MZs4usZntPO0IEW4C+lr3/iubYTT0g2SfeWtHOJ5ol0G/qJCdnM8VV5Xi+rOTvkFLI3nXa6NmjiCQ6Y6XvoSzZF/zVpgxcaZ21f/AHZd5vYbbtP4LYlmXHWN2rs19H8/0oma+j+f6UWmOlxh3uEfcb5BSFBo6qnipGNle0EMaCCQCCABYhd3LqPtGeJqOEhFH5dR9ozxNTl1H2jPE1GUkIo/LqPtGeJqcuo+0Z4moUkIo/LqPtGeJqcuo+0Z4moUkIo/LqPtGeJqcuo+0Z4moUy+bMeiwqtLGw+sL4w2TnPHNN7CwB4bevBVUWfZYXOMdLq4gnnSbwA38HU0LRY5g2CY3MHVkguBbR0ev63B3a/zKrfsXljtP7of8VzESt2xpVyZ3Mku0+k1JYTz5N7CS34eBJXB2cmuZY0mha9vtybnnad8PEq3+xeWO0/uh/xT7F5Y7T+6H/FKk7wqvtt97tck12i/25PaLdgn2fw6Li3OTWgWpNwjA58u6I3Z8PAn+PFW/wBi8sdp/dD/AIp9i8sdp/dD/ilSd4VDs5tcwg0m8SNPPk3SHad8HE/y4LUfbHBmNYK9xiEjNpheOaRYXBI3WDhvtvVd9i8scZP7of8AFXtNR4DTSB0Qh2mgBriWktA4Ak3A/RZWVk5YzH9dFVW4JRts55dzRKxrS99/Vt2mhm9tyNw46b1X4bXweoH7TaIwGO2DG+Uu2QdsjQewLADXnbB2eaVpDU4eb3fHrv1brw169EdU4e4850Z0I3t3HeP0Nh/JdVDjtl8q/l+EMmLmO5wkuSQ+we9rRzjazbtc3fpv6ioLsbodol4Ap2u9Y55c/a29tzhstDSTYxvJF9ANeIV76/Dtm21FY7xdttBbyAH8EFRhwAs6LTRurdBa2nVoSP4pTLlEravCYJHCoOrg2d1g92jRdpuBYaQkgcdg79V34bXYfPK5lA7aIJe6wcQC5xJ13X2toEXuLWsFzEuGC9jFrcHVuu0do/zJJPWSumiGG0b3ujkYXPN3OLm3sL7LdPhbc2H5nrWlzSFmvo/n+lEzADW7HI+fbavsc617Wvb9CiOo0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052" name="Picture 4" descr="http://lamammacreativa.altervista.org/disegni/lama1.jpg"/>
          <p:cNvPicPr>
            <a:picLocks noChangeAspect="1" noChangeArrowheads="1"/>
          </p:cNvPicPr>
          <p:nvPr/>
        </p:nvPicPr>
        <p:blipFill>
          <a:blip r:embed="rId5"/>
          <a:srcRect l="7353" t="12211" r="4410" b="21946"/>
          <a:stretch>
            <a:fillRect/>
          </a:stretch>
        </p:blipFill>
        <p:spPr bwMode="auto">
          <a:xfrm>
            <a:off x="1924983" y="160338"/>
            <a:ext cx="5286412" cy="5139567"/>
          </a:xfrm>
          <a:prstGeom prst="rect">
            <a:avLst/>
          </a:prstGeom>
          <a:noFill/>
        </p:spPr>
      </p:pic>
      <p:sp>
        <p:nvSpPr>
          <p:cNvPr id="10" name="Rettangolo 9">
            <a:hlinkClick r:id="" action="ppaction://hlinkshowjump?jump=nextslide"/>
          </p:cNvPr>
          <p:cNvSpPr/>
          <p:nvPr/>
        </p:nvSpPr>
        <p:spPr>
          <a:xfrm>
            <a:off x="0" y="5139567"/>
            <a:ext cx="47863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6" name="applause.wav"/>
                </a:hlinkClick>
              </a:rPr>
              <a:t>LAMA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BBA6FF74-D4BE-47CA-99D4-F1B561AEB43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4437112" cy="4437112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3D138D7F-33D7-46A0-B8C7-4EBEF14D99BC}"/>
              </a:ext>
            </a:extLst>
          </p:cNvPr>
          <p:cNvSpPr txBox="1"/>
          <p:nvPr/>
        </p:nvSpPr>
        <p:spPr>
          <a:xfrm>
            <a:off x="539552" y="4841776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3" name="click.wav"/>
                </a:hlinkClick>
              </a:rPr>
              <a:t>MARE</a:t>
            </a: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8070848C-96E9-4B08-B074-498029B33FCA}"/>
              </a:ext>
            </a:extLst>
          </p:cNvPr>
          <p:cNvSpPr txBox="1"/>
          <p:nvPr/>
        </p:nvSpPr>
        <p:spPr>
          <a:xfrm>
            <a:off x="4932040" y="4883676"/>
            <a:ext cx="4032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4" name="applause.wav"/>
                </a:hlinkClick>
              </a:rPr>
              <a:t>MURO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3504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quotidianopiemontese.it/wp-content/uploads/2014/10/sole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57166"/>
            <a:ext cx="4667250" cy="4600576"/>
          </a:xfrm>
          <a:prstGeom prst="rect">
            <a:avLst/>
          </a:prstGeom>
          <a:noFill/>
        </p:spPr>
      </p:pic>
      <p:sp>
        <p:nvSpPr>
          <p:cNvPr id="9" name="Rettangolo 8">
            <a:hlinkClick r:id="" action="ppaction://hlinkshowjump?jump=nextslide"/>
          </p:cNvPr>
          <p:cNvSpPr/>
          <p:nvPr/>
        </p:nvSpPr>
        <p:spPr>
          <a:xfrm>
            <a:off x="0" y="4857760"/>
            <a:ext cx="47863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4" name="applause.wav"/>
                </a:hlinkClick>
              </a:rPr>
              <a:t>SOLE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ttangolo 9">
            <a:hlinkClick r:id="rId5" action="ppaction://hlinksldjump"/>
          </p:cNvPr>
          <p:cNvSpPr/>
          <p:nvPr/>
        </p:nvSpPr>
        <p:spPr>
          <a:xfrm>
            <a:off x="4572000" y="4857760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6" name="click.wav"/>
                </a:hlinkClick>
              </a:rPr>
              <a:t>SALE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311C65B7-4447-4DF9-B6CC-B8F001E2B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476672"/>
            <a:ext cx="3620988" cy="3922737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4C8D6D78-B982-476B-8D75-92C90A4477B3}"/>
              </a:ext>
            </a:extLst>
          </p:cNvPr>
          <p:cNvSpPr txBox="1"/>
          <p:nvPr/>
        </p:nvSpPr>
        <p:spPr>
          <a:xfrm>
            <a:off x="755576" y="4811668"/>
            <a:ext cx="4032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3" name="click.wav"/>
                </a:hlinkClick>
              </a:rPr>
              <a:t>FORO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3172AAD1-8B89-4C8D-AE48-3EDC973BA1B4}"/>
              </a:ext>
            </a:extLst>
          </p:cNvPr>
          <p:cNvSpPr txBox="1"/>
          <p:nvPr/>
        </p:nvSpPr>
        <p:spPr>
          <a:xfrm>
            <a:off x="5148064" y="4811668"/>
            <a:ext cx="30963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4" name="applause.wav"/>
                </a:hlinkClick>
              </a:rPr>
              <a:t>FARO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192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cambiodentro.it/wp/wp-content/uploads/2010/04/Donke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571480"/>
            <a:ext cx="3929090" cy="4042274"/>
          </a:xfrm>
          <a:prstGeom prst="rect">
            <a:avLst/>
          </a:prstGeom>
          <a:noFill/>
        </p:spPr>
      </p:pic>
      <p:sp>
        <p:nvSpPr>
          <p:cNvPr id="9" name="Rettangolo 8">
            <a:hlinkClick r:id="rId4" action="ppaction://hlinksldjump"/>
          </p:cNvPr>
          <p:cNvSpPr/>
          <p:nvPr/>
        </p:nvSpPr>
        <p:spPr>
          <a:xfrm>
            <a:off x="0" y="4857760"/>
            <a:ext cx="47863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click.wav"/>
                </a:hlinkClick>
              </a:rPr>
              <a:t>MOLO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ttangolo 9">
            <a:hlinkClick r:id="" action="ppaction://hlinkshowjump?jump=nextslide"/>
          </p:cNvPr>
          <p:cNvSpPr/>
          <p:nvPr/>
        </p:nvSpPr>
        <p:spPr>
          <a:xfrm>
            <a:off x="4572000" y="4857760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6" name="applause.wav"/>
                </a:hlinkClick>
              </a:rPr>
              <a:t>MULO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artelibro.it/files/2010/09/Sasso-invit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857232"/>
            <a:ext cx="5000660" cy="3947223"/>
          </a:xfrm>
          <a:prstGeom prst="rect">
            <a:avLst/>
          </a:prstGeom>
          <a:noFill/>
        </p:spPr>
      </p:pic>
      <p:sp>
        <p:nvSpPr>
          <p:cNvPr id="9" name="Rettangolo 8">
            <a:hlinkClick r:id="rId4" action="ppaction://hlinksldjump"/>
          </p:cNvPr>
          <p:cNvSpPr/>
          <p:nvPr/>
        </p:nvSpPr>
        <p:spPr>
          <a:xfrm>
            <a:off x="0" y="4857760"/>
            <a:ext cx="47863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click.wav"/>
                </a:hlinkClick>
              </a:rPr>
              <a:t>SALA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ttangolo 9">
            <a:hlinkClick r:id="" action="ppaction://hlinkshowjump?jump=nextslide"/>
          </p:cNvPr>
          <p:cNvSpPr/>
          <p:nvPr/>
        </p:nvSpPr>
        <p:spPr>
          <a:xfrm>
            <a:off x="4572000" y="4857760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6" name="applause.wav"/>
                </a:hlinkClick>
              </a:rPr>
              <a:t>SASSO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my-personaltrainer.it/nutrizione/me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428604"/>
            <a:ext cx="4286280" cy="4363051"/>
          </a:xfrm>
          <a:prstGeom prst="rect">
            <a:avLst/>
          </a:prstGeom>
          <a:noFill/>
        </p:spPr>
      </p:pic>
      <p:sp>
        <p:nvSpPr>
          <p:cNvPr id="9" name="Rettangolo 8">
            <a:hlinkClick r:id="" action="ppaction://hlinkshowjump?jump=nextslide"/>
          </p:cNvPr>
          <p:cNvSpPr/>
          <p:nvPr/>
        </p:nvSpPr>
        <p:spPr>
          <a:xfrm>
            <a:off x="0" y="4857760"/>
            <a:ext cx="47863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4" name="applause.wav"/>
                </a:hlinkClick>
              </a:rPr>
              <a:t>MELA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ttangolo 9">
            <a:hlinkClick r:id="rId5" action="ppaction://hlinksldjump"/>
          </p:cNvPr>
          <p:cNvSpPr/>
          <p:nvPr/>
        </p:nvSpPr>
        <p:spPr>
          <a:xfrm>
            <a:off x="4572000" y="4857760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6" name="click.wav"/>
                </a:hlinkClick>
              </a:rPr>
              <a:t>MIELE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3D237184-0C7C-4902-A19D-A54CEB047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836711"/>
            <a:ext cx="3625180" cy="3390793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AD23A38B-448C-4B7F-98F8-7524E8C130A9}"/>
              </a:ext>
            </a:extLst>
          </p:cNvPr>
          <p:cNvSpPr txBox="1"/>
          <p:nvPr/>
        </p:nvSpPr>
        <p:spPr>
          <a:xfrm>
            <a:off x="467544" y="4797152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3" name="applause.wav"/>
                </a:hlinkClick>
              </a:rPr>
              <a:t>SALE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CE02247F-AA06-49A6-A504-0EA8E680FFCC}"/>
              </a:ext>
            </a:extLst>
          </p:cNvPr>
          <p:cNvSpPr txBox="1"/>
          <p:nvPr/>
        </p:nvSpPr>
        <p:spPr>
          <a:xfrm>
            <a:off x="4601649" y="4761673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click.wav"/>
                </a:hlinkClick>
              </a:rPr>
              <a:t>SUOLE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204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hlinkClick r:id="rId3" action="ppaction://hlinksldjump"/>
          </p:cNvPr>
          <p:cNvSpPr/>
          <p:nvPr/>
        </p:nvSpPr>
        <p:spPr>
          <a:xfrm>
            <a:off x="0" y="4857760"/>
            <a:ext cx="47863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click.wav"/>
                </a:hlinkClick>
              </a:rPr>
              <a:t>MELA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ttangolo 2">
            <a:hlinkClick r:id="" action="ppaction://hlinkshowjump?jump=nextslide"/>
          </p:cNvPr>
          <p:cNvSpPr/>
          <p:nvPr/>
        </p:nvSpPr>
        <p:spPr>
          <a:xfrm>
            <a:off x="4572000" y="4857760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MIELE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97282" name="Picture 2" descr="http://bio.tuttogreen.it/wp-content/uploads/2012/04/miele1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74" y="0"/>
            <a:ext cx="3857652" cy="5235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519FC536-8AB7-424E-B549-5B4B42682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836712"/>
            <a:ext cx="4785168" cy="350668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B60237BC-4D80-4755-97FB-12D7008EB40A}"/>
              </a:ext>
            </a:extLst>
          </p:cNvPr>
          <p:cNvSpPr txBox="1"/>
          <p:nvPr/>
        </p:nvSpPr>
        <p:spPr>
          <a:xfrm>
            <a:off x="251520" y="4725144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3" name="click.wav"/>
                </a:hlinkClick>
              </a:rPr>
              <a:t>RAME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83AECB1D-574F-4A31-A9D0-AB1A6BF13465}"/>
              </a:ext>
            </a:extLst>
          </p:cNvPr>
          <p:cNvSpPr txBox="1"/>
          <p:nvPr/>
        </p:nvSpPr>
        <p:spPr>
          <a:xfrm>
            <a:off x="4572000" y="4725144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4" name="applause.wav"/>
                </a:hlinkClick>
              </a:rPr>
              <a:t>REMO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605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hlinkClick r:id="" action="ppaction://hlinkshowjump?jump=nextslide"/>
          </p:cNvPr>
          <p:cNvSpPr/>
          <p:nvPr/>
        </p:nvSpPr>
        <p:spPr>
          <a:xfrm>
            <a:off x="5357818" y="4929198"/>
            <a:ext cx="307183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3" name="applause.wav"/>
                </a:hlinkClick>
              </a:rPr>
              <a:t>SEMI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ttangolo 7">
            <a:hlinkClick r:id="rId4" action="ppaction://hlinksldjump"/>
          </p:cNvPr>
          <p:cNvSpPr/>
          <p:nvPr/>
        </p:nvSpPr>
        <p:spPr>
          <a:xfrm>
            <a:off x="1071538" y="4929198"/>
            <a:ext cx="321471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click.wav"/>
                </a:hlinkClick>
              </a:rPr>
              <a:t>SEME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9874" name="Picture 2" descr="http://t2.gstatic.com/images?q=tbn:ANd9GcQFDayK5DgHPMV_P0jaVLGFkFYYBYrwnQfGz6YjgFTYqVVpLnFDj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288585"/>
            <a:ext cx="6786610" cy="451618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0F7982FB-43D0-4728-B771-B4A9B2F79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799" y="764704"/>
            <a:ext cx="5770401" cy="3846934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70A9FF20-FDF5-448C-A9E8-5BB9955C8C68}"/>
              </a:ext>
            </a:extLst>
          </p:cNvPr>
          <p:cNvSpPr txBox="1"/>
          <p:nvPr/>
        </p:nvSpPr>
        <p:spPr>
          <a:xfrm>
            <a:off x="899592" y="4869160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3" name="applause.wav"/>
                </a:hlinkClick>
              </a:rPr>
              <a:t>SALSE</a:t>
            </a: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77621F5A-2CF5-47BE-BB2F-9A5F2968620B}"/>
              </a:ext>
            </a:extLst>
          </p:cNvPr>
          <p:cNvSpPr txBox="1"/>
          <p:nvPr/>
        </p:nvSpPr>
        <p:spPr>
          <a:xfrm>
            <a:off x="4716018" y="4869160"/>
            <a:ext cx="3384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click.wav"/>
                </a:hlinkClick>
              </a:rPr>
              <a:t>SASSI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03687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ADFAC5E8-F085-4D21-81B2-49EA90913C18}"/>
              </a:ext>
            </a:extLst>
          </p:cNvPr>
          <p:cNvSpPr txBox="1"/>
          <p:nvPr/>
        </p:nvSpPr>
        <p:spPr>
          <a:xfrm>
            <a:off x="328525" y="4869160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2" name="applause.wav"/>
                </a:hlinkClick>
              </a:rPr>
              <a:t>RAMO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28D28C9B-32FF-4DB9-AE54-33F23EC5572E}"/>
              </a:ext>
            </a:extLst>
          </p:cNvPr>
          <p:cNvSpPr txBox="1"/>
          <p:nvPr/>
        </p:nvSpPr>
        <p:spPr>
          <a:xfrm>
            <a:off x="5076056" y="4905805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3" name="click.wav"/>
                </a:hlinkClick>
              </a:rPr>
              <a:t>RASO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D600D627-277B-477F-954D-3EB34C3BF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6548" y="195086"/>
            <a:ext cx="4657700" cy="46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864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04DC94CF-4295-4D81-9063-78845E4ABD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476672"/>
            <a:ext cx="5304589" cy="3978442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03810B52-28D9-4024-B9FA-1CC651AA23CD}"/>
              </a:ext>
            </a:extLst>
          </p:cNvPr>
          <p:cNvSpPr txBox="1"/>
          <p:nvPr/>
        </p:nvSpPr>
        <p:spPr>
          <a:xfrm>
            <a:off x="683568" y="4725144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3" name="applause.wav"/>
                </a:hlinkClick>
              </a:rPr>
              <a:t>FOSSO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DEBFF041-BE19-4D92-874D-0C0890861D3A}"/>
              </a:ext>
            </a:extLst>
          </p:cNvPr>
          <p:cNvSpPr txBox="1"/>
          <p:nvPr/>
        </p:nvSpPr>
        <p:spPr>
          <a:xfrm>
            <a:off x="4572000" y="4711135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click.wav"/>
                </a:hlinkClick>
              </a:rPr>
              <a:t>MOSSO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625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7B66D628-6DD1-4FE7-A1DD-018F6088BF48}"/>
              </a:ext>
            </a:extLst>
          </p:cNvPr>
          <p:cNvSpPr txBox="1"/>
          <p:nvPr/>
        </p:nvSpPr>
        <p:spPr>
          <a:xfrm>
            <a:off x="622720" y="5013176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2" name="applause.wav"/>
                </a:hlinkClick>
              </a:rPr>
              <a:t>POLLO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BAB26F47-B729-4D6C-8599-D294666F45DC}"/>
              </a:ext>
            </a:extLst>
          </p:cNvPr>
          <p:cNvSpPr txBox="1"/>
          <p:nvPr/>
        </p:nvSpPr>
        <p:spPr>
          <a:xfrm>
            <a:off x="4923129" y="5011144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3" name="click.wav"/>
                </a:hlinkClick>
              </a:rPr>
              <a:t>PALLA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54477D9B-849F-4541-88CC-70C96EF4C10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34120" y="404664"/>
            <a:ext cx="3066032" cy="448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192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4643446"/>
            <a:ext cx="9144000" cy="19697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2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HAI VINTO!!!!</a:t>
            </a:r>
          </a:p>
        </p:txBody>
      </p:sp>
      <p:pic>
        <p:nvPicPr>
          <p:cNvPr id="134146" name="Picture 2" descr="http://i.imgur.com/O6tPfT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8817051" cy="544154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C549ECC7-2EFD-4F93-82F1-102DA87F1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5937" y="259559"/>
            <a:ext cx="4272126" cy="4272126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C1A34D51-B454-4753-B661-792A5094A249}"/>
              </a:ext>
            </a:extLst>
          </p:cNvPr>
          <p:cNvSpPr txBox="1"/>
          <p:nvPr/>
        </p:nvSpPr>
        <p:spPr>
          <a:xfrm>
            <a:off x="899592" y="4532774"/>
            <a:ext cx="3240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3" name="applause.wav"/>
                </a:hlinkClick>
              </a:rPr>
              <a:t>ASSE</a:t>
            </a:r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7BC992DB-54F0-4BAA-B568-16C752090567}"/>
              </a:ext>
            </a:extLst>
          </p:cNvPr>
          <p:cNvSpPr txBox="1"/>
          <p:nvPr/>
        </p:nvSpPr>
        <p:spPr>
          <a:xfrm>
            <a:off x="4604792" y="4532774"/>
            <a:ext cx="33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click.wav"/>
                </a:hlinkClick>
              </a:rPr>
              <a:t>ASSO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50047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lamammacreativa.altervista.org/disegni/lume1.jpg"/>
          <p:cNvPicPr>
            <a:picLocks noChangeAspect="1" noChangeArrowheads="1"/>
          </p:cNvPicPr>
          <p:nvPr/>
        </p:nvPicPr>
        <p:blipFill>
          <a:blip r:embed="rId3"/>
          <a:srcRect l="25381" t="7792" r="21319" b="16233"/>
          <a:stretch>
            <a:fillRect/>
          </a:stretch>
        </p:blipFill>
        <p:spPr bwMode="auto">
          <a:xfrm>
            <a:off x="3357555" y="214290"/>
            <a:ext cx="2428892" cy="4510800"/>
          </a:xfrm>
          <a:prstGeom prst="rect">
            <a:avLst/>
          </a:prstGeom>
          <a:noFill/>
        </p:spPr>
      </p:pic>
      <p:sp>
        <p:nvSpPr>
          <p:cNvPr id="9" name="Rettangolo 8">
            <a:hlinkClick r:id="" action="ppaction://hlinkshowjump?jump=nextslide"/>
          </p:cNvPr>
          <p:cNvSpPr/>
          <p:nvPr/>
        </p:nvSpPr>
        <p:spPr>
          <a:xfrm>
            <a:off x="467544" y="5065855"/>
            <a:ext cx="47863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4" name="applause.wav"/>
                </a:hlinkClick>
              </a:rPr>
              <a:t>LUME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00480BFE-35F1-4A47-AC8A-57DDD91F08C7}"/>
              </a:ext>
            </a:extLst>
          </p:cNvPr>
          <p:cNvSpPr txBox="1"/>
          <p:nvPr/>
        </p:nvSpPr>
        <p:spPr>
          <a:xfrm>
            <a:off x="4788024" y="5065855"/>
            <a:ext cx="33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5" name="click.wav"/>
                </a:hlinkClick>
              </a:rPr>
              <a:t>LIMA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C84D154B-A24C-4285-9CA0-7815CA8CE4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260648"/>
            <a:ext cx="3205135" cy="4486192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0A1C9266-38DB-45C0-B8A5-BB4270FB864F}"/>
              </a:ext>
            </a:extLst>
          </p:cNvPr>
          <p:cNvSpPr txBox="1"/>
          <p:nvPr/>
        </p:nvSpPr>
        <p:spPr>
          <a:xfrm>
            <a:off x="597097" y="4941168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3" name="click.wav"/>
                </a:hlinkClick>
              </a:rPr>
              <a:t>MORE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6E2CC2E0-7708-472B-9BF0-E07A7617A793}"/>
              </a:ext>
            </a:extLst>
          </p:cNvPr>
          <p:cNvSpPr txBox="1"/>
          <p:nvPr/>
        </p:nvSpPr>
        <p:spPr>
          <a:xfrm>
            <a:off x="4716016" y="4941168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4" name="applause.wav"/>
                </a:hlinkClick>
              </a:rPr>
              <a:t>MARE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16428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BDD9509E-A146-4859-BF7F-6D4CC26055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260648"/>
            <a:ext cx="4369668" cy="4369668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D77217FE-D9AD-46F1-BFB2-6527A1E922DA}"/>
              </a:ext>
            </a:extLst>
          </p:cNvPr>
          <p:cNvSpPr txBox="1"/>
          <p:nvPr/>
        </p:nvSpPr>
        <p:spPr>
          <a:xfrm>
            <a:off x="807895" y="4725144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3" name="applause.wav"/>
                </a:hlinkClick>
              </a:rPr>
              <a:t>FALO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24543649-279E-4610-8C32-DF90AF665522}"/>
              </a:ext>
            </a:extLst>
          </p:cNvPr>
          <p:cNvSpPr txBox="1"/>
          <p:nvPr/>
        </p:nvSpPr>
        <p:spPr>
          <a:xfrm rot="5400000" flipH="1" flipV="1">
            <a:off x="3551457" y="4156338"/>
            <a:ext cx="432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‘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D979035E-ED75-4D71-A9AE-F849E2D083D6}"/>
              </a:ext>
            </a:extLst>
          </p:cNvPr>
          <p:cNvSpPr txBox="1"/>
          <p:nvPr/>
        </p:nvSpPr>
        <p:spPr>
          <a:xfrm>
            <a:off x="4926693" y="4697493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click.wav"/>
                </a:hlinkClick>
              </a:rPr>
              <a:t>FOCA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463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>
            <a:hlinkClick r:id="rId3" action="ppaction://hlinksldjump"/>
          </p:cNvPr>
          <p:cNvSpPr/>
          <p:nvPr/>
        </p:nvSpPr>
        <p:spPr>
          <a:xfrm>
            <a:off x="0" y="4913291"/>
            <a:ext cx="47863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4" name="click.wav"/>
                </a:hlinkClick>
              </a:rPr>
              <a:t>MUSO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Rettangolo 13">
            <a:hlinkClick r:id="" action="ppaction://hlinkshowjump?jump=nextslide"/>
          </p:cNvPr>
          <p:cNvSpPr/>
          <p:nvPr/>
        </p:nvSpPr>
        <p:spPr>
          <a:xfrm>
            <a:off x="4572000" y="4929198"/>
            <a:ext cx="457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5" name="applause.wav"/>
                </a:hlinkClick>
              </a:rPr>
              <a:t>MESE</a:t>
            </a:r>
            <a:endParaRPr lang="it-IT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5778" name="Picture 2" descr="http://www.ipsararzachena.it/wp-content/uploads/2012/09/calendario_attivita_12-1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214290"/>
            <a:ext cx="4429156" cy="462113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BD9687F6-6572-46BF-A195-FFDC487D106E}"/>
              </a:ext>
            </a:extLst>
          </p:cNvPr>
          <p:cNvSpPr/>
          <p:nvPr/>
        </p:nvSpPr>
        <p:spPr>
          <a:xfrm>
            <a:off x="5007949" y="4293096"/>
            <a:ext cx="352449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2" name="click.wav"/>
                </a:hlinkClick>
              </a:rPr>
              <a:t>POLLO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xmlns="" id="{D01EC4E3-747A-444F-BFB6-9C9EDE6C2502}"/>
              </a:ext>
            </a:extLst>
          </p:cNvPr>
          <p:cNvSpPr/>
          <p:nvPr/>
        </p:nvSpPr>
        <p:spPr>
          <a:xfrm>
            <a:off x="611560" y="4293096"/>
            <a:ext cx="328949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3" name="applause.wav"/>
                </a:hlinkClick>
              </a:rPr>
              <a:t>PALLA</a:t>
            </a:r>
            <a:endParaRPr lang="it-IT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522AF838-4A72-4FA2-8718-3D4E40DE22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3384" y="548680"/>
            <a:ext cx="3917231" cy="364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820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D3BB1039-63B8-43E7-B2BB-DDE171E81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692696"/>
            <a:ext cx="3027585" cy="3698368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7075F950-1FFC-45BE-B22C-40A2C89316B6}"/>
              </a:ext>
            </a:extLst>
          </p:cNvPr>
          <p:cNvSpPr txBox="1"/>
          <p:nvPr/>
        </p:nvSpPr>
        <p:spPr>
          <a:xfrm>
            <a:off x="971600" y="4725144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noaction">
                  <a:snd r:embed="rId3" name="click.wav"/>
                </a:hlinkClick>
              </a:rPr>
              <a:t>SERA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665B08E0-024B-4C2A-8E72-53D169B6804B}"/>
              </a:ext>
            </a:extLst>
          </p:cNvPr>
          <p:cNvSpPr txBox="1"/>
          <p:nvPr/>
        </p:nvSpPr>
        <p:spPr>
          <a:xfrm>
            <a:off x="4788024" y="4725144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" action="ppaction://hlinkshowjump?jump=nextslide">
                  <a:snd r:embed="rId4" name="applause.wav"/>
                </a:hlinkClick>
              </a:rPr>
              <a:t>SUORA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73543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65</Words>
  <Application>Microsoft Office PowerPoint</Application>
  <PresentationFormat>Presentazione su schermo (4:3)</PresentationFormat>
  <Paragraphs>62</Paragraphs>
  <Slides>24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25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Riconosci la lettera</dc:title>
  <dc:creator>Marta</dc:creator>
  <cp:lastModifiedBy>Unità Fissa</cp:lastModifiedBy>
  <cp:revision>51</cp:revision>
  <dcterms:created xsi:type="dcterms:W3CDTF">2015-01-05T14:00:35Z</dcterms:created>
  <dcterms:modified xsi:type="dcterms:W3CDTF">2018-09-29T16:53:41Z</dcterms:modified>
</cp:coreProperties>
</file>