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24" r:id="rId2"/>
    <p:sldId id="257" r:id="rId3"/>
    <p:sldId id="260" r:id="rId4"/>
    <p:sldId id="328" r:id="rId5"/>
    <p:sldId id="303" r:id="rId6"/>
    <p:sldId id="304" r:id="rId7"/>
    <p:sldId id="318" r:id="rId8"/>
    <p:sldId id="305" r:id="rId9"/>
    <p:sldId id="307" r:id="rId10"/>
    <p:sldId id="262" r:id="rId11"/>
    <p:sldId id="319" r:id="rId12"/>
    <p:sldId id="306" r:id="rId13"/>
    <p:sldId id="274" r:id="rId14"/>
    <p:sldId id="270" r:id="rId15"/>
    <p:sldId id="322" r:id="rId16"/>
    <p:sldId id="263" r:id="rId17"/>
    <p:sldId id="326" r:id="rId18"/>
    <p:sldId id="273" r:id="rId19"/>
    <p:sldId id="271" r:id="rId20"/>
    <p:sldId id="330" r:id="rId21"/>
    <p:sldId id="325" r:id="rId22"/>
    <p:sldId id="272" r:id="rId23"/>
    <p:sldId id="300" r:id="rId24"/>
    <p:sldId id="327" r:id="rId25"/>
    <p:sldId id="276" r:id="rId26"/>
    <p:sldId id="277" r:id="rId27"/>
    <p:sldId id="323" r:id="rId28"/>
    <p:sldId id="294" r:id="rId29"/>
    <p:sldId id="321" r:id="rId30"/>
    <p:sldId id="308" r:id="rId31"/>
    <p:sldId id="311" r:id="rId32"/>
    <p:sldId id="329" r:id="rId33"/>
    <p:sldId id="312" r:id="rId34"/>
    <p:sldId id="320" r:id="rId35"/>
    <p:sldId id="316" r:id="rId3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92" autoAdjust="0"/>
    <p:restoredTop sz="94660"/>
  </p:normalViewPr>
  <p:slideViewPr>
    <p:cSldViewPr>
      <p:cViewPr>
        <p:scale>
          <a:sx n="62" d="100"/>
          <a:sy n="62" d="100"/>
        </p:scale>
        <p:origin x="-53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FAC8C-575A-41A1-A9FA-A17991085495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F8E43-A18C-40B9-A2F8-66C5506058B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F R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33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35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5BAAE-BE51-49C0-A531-281754F344F0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10.xml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14.xml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19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7.jpeg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22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23.xml"/><Relationship Id="rId4" Type="http://schemas.openxmlformats.org/officeDocument/2006/relationships/audio" Target="../media/audio2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3.xml"/><Relationship Id="rId4" Type="http://schemas.openxmlformats.org/officeDocument/2006/relationships/audio" Target="../media/audio2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36.jpeg"/><Relationship Id="rId4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71538" y="500042"/>
            <a:ext cx="707236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600" dirty="0" smtClean="0">
                <a:latin typeface="Aharoni" pitchFamily="2" charset="-79"/>
                <a:cs typeface="Aharoni" pitchFamily="2" charset="-79"/>
              </a:rPr>
              <a:t>IL GIOCO DELLE LETTERINE</a:t>
            </a:r>
          </a:p>
          <a:p>
            <a:pPr algn="ctr"/>
            <a:r>
              <a:rPr lang="it-IT" sz="9600" dirty="0" smtClean="0"/>
              <a:t>-Le iniziali-</a:t>
            </a:r>
            <a:endParaRPr lang="it-IT" sz="9600" dirty="0"/>
          </a:p>
        </p:txBody>
      </p:sp>
      <p:pic>
        <p:nvPicPr>
          <p:cNvPr id="84994" name="Picture 2" descr="Risultati immagini per Lettera l 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20457">
            <a:off x="1082236" y="2129886"/>
            <a:ext cx="1142452" cy="1554072"/>
          </a:xfrm>
          <a:prstGeom prst="rect">
            <a:avLst/>
          </a:prstGeom>
          <a:noFill/>
        </p:spPr>
      </p:pic>
      <p:pic>
        <p:nvPicPr>
          <p:cNvPr id="84996" name="Picture 4" descr="Risultati immagini per Lettera l 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1275">
            <a:off x="6822697" y="2379346"/>
            <a:ext cx="1285884" cy="1450541"/>
          </a:xfrm>
          <a:prstGeom prst="rect">
            <a:avLst/>
          </a:prstGeom>
          <a:noFill/>
        </p:spPr>
      </p:pic>
      <p:pic>
        <p:nvPicPr>
          <p:cNvPr id="84998" name="Picture 6" descr="Immagine correlata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52961">
            <a:off x="378111" y="5032843"/>
            <a:ext cx="1396350" cy="1266299"/>
          </a:xfrm>
          <a:prstGeom prst="rect">
            <a:avLst/>
          </a:prstGeom>
          <a:noFill/>
        </p:spPr>
      </p:pic>
      <p:pic>
        <p:nvPicPr>
          <p:cNvPr id="85000" name="Picture 8" descr="Immagine correlata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33485">
            <a:off x="7858148" y="4499625"/>
            <a:ext cx="987237" cy="1547788"/>
          </a:xfrm>
          <a:prstGeom prst="rect">
            <a:avLst/>
          </a:prstGeom>
          <a:noFill/>
        </p:spPr>
      </p:pic>
      <p:pic>
        <p:nvPicPr>
          <p:cNvPr id="85002" name="Picture 10" descr="Risultati immagini per Lettera f 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999238">
            <a:off x="7609473" y="503044"/>
            <a:ext cx="973093" cy="1333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quotidianopiemontese.it/wp-content/uploads/2014/10/sole-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57166"/>
            <a:ext cx="4667250" cy="4600576"/>
          </a:xfrm>
          <a:prstGeom prst="rect">
            <a:avLst/>
          </a:prstGeom>
          <a:noFill/>
        </p:spPr>
      </p:pic>
      <p:sp>
        <p:nvSpPr>
          <p:cNvPr id="3" name="Rettangolo 2">
            <a:hlinkClick r:id="" action="ppaction://hlinkshowjump?jump=nextslide">
              <a:snd r:embed="rId4" name="cashreg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6929454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857620" y="457200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5778" name="Picture 2" descr="Immagine correlat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1071546"/>
            <a:ext cx="4500562" cy="31082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ambiodentro.it/wp/wp-content/uploads/2010/04/Donke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571480"/>
            <a:ext cx="3929090" cy="4042274"/>
          </a:xfrm>
          <a:prstGeom prst="rect">
            <a:avLst/>
          </a:prstGeom>
          <a:noFill/>
        </p:spPr>
      </p:pic>
      <p:sp>
        <p:nvSpPr>
          <p:cNvPr id="3" name="Rettangolo 2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3490" name="Picture 2" descr="http://lampadestore.it/media/catalog/product/cache/1/image/650x650/f7375f54651542344ca4767a25694abc/l/a/lampadina_100w_e27_iaa_w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71480"/>
            <a:ext cx="4071966" cy="40719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artelibro.it/files/2010/09/Sasso-invi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785794"/>
            <a:ext cx="5000660" cy="3947223"/>
          </a:xfrm>
          <a:prstGeom prst="rect">
            <a:avLst/>
          </a:prstGeom>
          <a:noFill/>
        </p:spPr>
      </p:pic>
      <p:sp>
        <p:nvSpPr>
          <p:cNvPr id="3" name="Rettangolo 2">
            <a:hlinkClick r:id="" action="ppaction://hlinkshowjump?jump=nextslide">
              <a:snd r:embed="rId4" name="cashreg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6929454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857620" y="457200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22" name="Picture 2" descr="Immagine correlata"/>
          <p:cNvPicPr>
            <a:picLocks noChangeAspect="1" noChangeArrowheads="1"/>
          </p:cNvPicPr>
          <p:nvPr/>
        </p:nvPicPr>
        <p:blipFill>
          <a:blip r:embed="rId6"/>
          <a:srcRect b="4409"/>
          <a:stretch>
            <a:fillRect/>
          </a:stretch>
        </p:blipFill>
        <p:spPr bwMode="auto">
          <a:xfrm>
            <a:off x="2285984" y="1142984"/>
            <a:ext cx="5127988" cy="35004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my-personaltrainer.it/nutrizione/mel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57166"/>
            <a:ext cx="4286280" cy="4363051"/>
          </a:xfrm>
          <a:prstGeom prst="rect">
            <a:avLst/>
          </a:prstGeom>
          <a:noFill/>
        </p:spPr>
      </p:pic>
      <p:sp>
        <p:nvSpPr>
          <p:cNvPr id="3" name="Rettangolo 2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 highlightClick="1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571472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407953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Risultati immagini per ross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1071546"/>
            <a:ext cx="3286125" cy="328612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t1.gstatic.com/images?q=tbn:ANd9GcRgewAMZCTWR8sOxEG8_YyUOk9g_w0hR-0vKb_P4V6jrESpmLwN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00042"/>
            <a:ext cx="5499203" cy="3857652"/>
          </a:xfrm>
          <a:prstGeom prst="rect">
            <a:avLst/>
          </a:prstGeom>
          <a:noFill/>
        </p:spPr>
      </p:pic>
      <p:sp>
        <p:nvSpPr>
          <p:cNvPr id="3" name="Rettangolo 2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vilyn.com/components/com_virtuemart/shop_image/product/Stella_4ed6020a5729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14290"/>
            <a:ext cx="4286250" cy="4105275"/>
          </a:xfrm>
          <a:prstGeom prst="rect">
            <a:avLst/>
          </a:prstGeom>
          <a:noFill/>
        </p:spPr>
      </p:pic>
      <p:sp>
        <p:nvSpPr>
          <p:cNvPr id="3" name="Rettangolo 2">
            <a:hlinkClick r:id="" action="ppaction://hlinkshowjump?jump=nextslide">
              <a:snd r:embed="rId4" name="cashreg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Titolo 1"/>
          <p:cNvSpPr txBox="1">
            <a:spLocks/>
          </p:cNvSpPr>
          <p:nvPr/>
        </p:nvSpPr>
        <p:spPr>
          <a:xfrm>
            <a:off x="642910" y="42860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Clicca sulla lettera: come inizia?</a:t>
            </a:r>
          </a:p>
        </p:txBody>
      </p:sp>
      <p:pic>
        <p:nvPicPr>
          <p:cNvPr id="27650" name="Picture 2" descr="http://mammaoggi.it/wp-content/uploads/2011/03/mamma-melacotta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14612" y="1643050"/>
            <a:ext cx="3619500" cy="3619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tangolo 3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6929454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857620" y="457200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6018" name="Picture 2" descr="Risultati immagini per flauto disegno per bambin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428604"/>
            <a:ext cx="4286280" cy="3358150"/>
          </a:xfrm>
          <a:prstGeom prst="rect">
            <a:avLst/>
          </a:prstGeom>
          <a:noFill/>
        </p:spPr>
      </p:pic>
      <p:sp>
        <p:nvSpPr>
          <p:cNvPr id="10" name="Freccia a sinistra 9"/>
          <p:cNvSpPr/>
          <p:nvPr/>
        </p:nvSpPr>
        <p:spPr>
          <a:xfrm rot="5400000">
            <a:off x="4321967" y="3750471"/>
            <a:ext cx="1071570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571472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407953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7042" name="Picture 2" descr="Immagine correlat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357166"/>
            <a:ext cx="4714908" cy="3510793"/>
          </a:xfrm>
          <a:prstGeom prst="rect">
            <a:avLst/>
          </a:prstGeom>
          <a:noFill/>
        </p:spPr>
      </p:pic>
      <p:sp>
        <p:nvSpPr>
          <p:cNvPr id="10" name="Freccia a destra 9"/>
          <p:cNvSpPr/>
          <p:nvPr/>
        </p:nvSpPr>
        <p:spPr>
          <a:xfrm rot="14693110">
            <a:off x="3214678" y="4071942"/>
            <a:ext cx="121444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/>
          <p:cNvSpPr/>
          <p:nvPr/>
        </p:nvSpPr>
        <p:spPr>
          <a:xfrm rot="17995229">
            <a:off x="4721142" y="4038422"/>
            <a:ext cx="121444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hlinkClick r:id="" action="ppaction://hlinkshowjump?jump=nextslide">
              <a:snd r:embed="rId3" name="cashreg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2226" name="Picture 2" descr="http://www.disegnidacolorareonline.com/disegni-da-scaricare-per-bambini/disegno-la-luna-colorat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57166"/>
            <a:ext cx="4000496" cy="4605223"/>
          </a:xfrm>
          <a:prstGeom prst="rect">
            <a:avLst/>
          </a:prstGeom>
          <a:noFill/>
        </p:spPr>
      </p:pic>
      <p:sp>
        <p:nvSpPr>
          <p:cNvPr id="3" name="Rettangolo 2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AutoShape 2" descr="data:image/jpeg;base64,/9j/4AAQSkZJRgABAQAAAQABAAD/2wCEAAkGBhIPEA8PDQ0OEhAQEBAQFRAQDQ8UDxAQFhAVFRMVEhYXGyYeFxojGhQVHzEiIyg1LC0uFR4xNTwqNSg3LSkBCQoKBQUFDQUFDSkYEhgpKSkpKSkpKSkpKSkpKSkpKSkpKSkpKSkpKSkpKSkpKSkpKSkpKSkpKSkpKSkpKSkpKf/AABEIALQAtAMBIgACEQEDEQH/xAAcAAEAAQUBAQAAAAAAAAAAAAAAAQIEBQYHAwj/xAA+EAACAQIFAwEFBAcGBwAAAAAAAQIDEQQFEiExBkFRYQcTIjJxFIGRoSNCUmKxwdIzorLh8PEVJFVygpKU/8QAFAEBAAAAAAAAAAAAAAAAAAAAAP/EABQRAQAAAAAAAAAAAAAAAAAAAAD/2gAMAwEAAhEDEQA/AO4gAAAAABAAAACAABAAAgAAQLkACAABAbFwIAIAAgAXYAAAgAACAJIAAEXDLKpWu+dgLiWIS9Qq6fpvbcs3UXlEe+XlAZG5DLGnjYp7y2LxSurppp8MCSAQBJDYIAAEACGwQBJAAF4QAAAIYC5GpeV+JZYqe7Vy3AyFfEqNr9/AoYqM09Ek7c+n1MBmGMUVya7Q6jnRrJ0o69TUXC9tf39reXsgN0zPNVSTbaVk3z4NOfUvh+nJpvW3tgws1OGFhVrTTirtaMO1qWq01JSlxbaKT54NCre0mu5Nww+FjG+0XCcrLw25XYHaJ9Tev5njPqX1OKv2hYu9/wBAt7pKhGy+iZ4x67xyaf2ndO/9hh/6AO0S6o/fX/sja+ic2nWVSMv7OKg4Nppty1fK+6tHsfMS6rxv/UMb/wDXX/qNp9lmf4almU8bm2KeqFGThOs6lSUqulRupbu6irK/mwH025EKZqUutsPWTnh8VSqRWht05anDXfTqS+W9nz4LrLc7UuG/q7AbIQW9Kse0Z3AkAgAGLlLYE3BAAvQCABRVnZXKy0zCdov6MC2rSvJ/X/YtcXiFFHpOppS7Oy2fojW84zLZ+QLLOMztffyc36+6klh4PC0mvf1oNVna7oUZLanH96W99tlbu2ZfqnqdYOmqzjqq1NSoU3FOLlG16k7/AKkbrb9Z7dm1x6vWlOUpzk3KUnJyb3lJu7b9WBQ5EAAAAAJUrEADJ9P55UwVaNaju/lnTd9NWm/mhK3Z/lZM7Lk2dRlClWoyvSqL4W5Jyi7LVTnbbXG6v557nCLmwdIdRfZKklU3w9bSqqUbzjpUtE4breOp7d02u4H0flOcKSSZn6U07NHKcFj3Tkk5JpqMoyT+GcGrxlHymmbrkucarK/dAbUyA+WUtgLkAALggkC9AIAFnma+F/QvC0x6vFgavicy1U3bZ04xjJX38KS8rb7jS85zWEIVKtabjSpx1SacdT/ZjC/MpPZfzsbNUoSVXXFuLjd3vwlu7+lkcN696nji6vucLJ/ZaU24u8v01V81JXS8uMb7pX8sDCdQ55PG15V6iUbpRjBcU6avpgvNr89zGksgAAAAAAAAAAAN26G6gW2BrTUYtuVCcpStTqStqpb8Rlz6Sv8AtO/U+iHKeKjTkmtGqck1utO1n4d9jiHSfTf/ABDFQwzxNHDxacpVa0koqK50ptapb7K6PqvJ8jpYWCVKMnLRCDqzk5VaihFKLnN/N5AyDIFwAIAAAgAXwuQABRVjcrKWBhcdlEZpqUIyi9nGUU4tPs13Ryz2u9OZfhcI8Q8FFYmrONClOnKVNRlplJznGPwyso24vuvqdnxNWMIynN2jFOTfhI+efbp1GsVWwdOnCpGnTpVKilL5ajnJK63tdKFvKuBzGorW3KAAAAAAAAAAAAAq1H0v7Ipe7y7D0nvenGqnqk29e7W/FlbZbHzRCDk1GKbbdkkrtt8JI+rOmMH7qEYpK0FGmrJJfAlHhbdr/eBsaqIe9MTmaqpqVKKcbbpNKSf0fJi6eZT16ZqUXts9mBtal4DZ4YWd1c9gFwABfEAhsCbnniKyhFyabS8FRY5q3aNm7Xs158AYTqSvOtTsvhhzZX3+vk4x7TstcsNSqqLbw9WUJNcKnVV1fbZKcOb81PU7jiKGqD+ho3UOSe/pV8PpTdanKCul8/MOe+pRs/IHz40QVSRSAAAAAAAAAAAGe6Iyz7RmGFg09ManvpfBqWikveNPwnpUb/vI+n8npaaavzbd+pwP2PYHXi61SytToqPL5nNLa3Pyn0Lh42il6ARiJ2RhK+OlD5X+KTX3X7mTxtTYtcJkaqrXVlJRfEY7OStzfsB49N5pVqVpwnJyhobd0rRldW7bGyHhhMJClFQpxSX5yfmT7s9gABAF9cgAAYLG5n7yehJqMZWd1u2mZxmBzjCqMnWjJ3vHVG23i6YF1QV1YwOb4Pdtdv4mbwVXgjM8NdXA+YvaJk7w2PrbPRXf2iPP67vNb+Jal+BrJ172zZE5UqGKil+hk6U+LuFSzg/ulFr/AM4+pyJgQAAAAAAAAAZ3pvovF5jd4WjeEXplWm9NGMrXs5Pl8bK/zK/IHSvYnl1qFSrbetX8v5aULR24TvVqfijsMnZGsdF9KrL8PRoe81qEXeem2qbnKUn9Lysr72SNolT1bN2Xm3IFmsL712d1Fcv+SMlCCSUUtkrW8IiEbLYqAAgAAGQBfEMXIAksMfHZ2jF9rSV4+eC+KKkLoDR8zzSvdKM/dqPCpLSvv7njUz/ESUFrtpSW0FeX/de92bJismUmU08hirXQGsZrls8yw2Iw9bRFVaWmMtDtCot4ysnvul+ByfNfY9mFFv3UaWIjd70qiUtO7u4zt2jxzufRv2WMVZR8M81h1cD5CxmX1aEtFejVpSTtpq05QlfbtJJ91+J4WPsHFZTCrFwqwhODTTjOKlGz9HwaZnPsbwGIu40JUZecPJQ/utSj+QHzjYg6fm3sLxFJOVDGUqtu1SlKk+3rJX579jXcN7LMzqTjD7JpvLTqlWo6Y+rtJu3qkBqdjP8ATPROMzF/8rQfu+HWqXjRW/Gru/RXZ1npH2KUKDVTHSjiqnaDg1h4X8pu83bzZLx3Om0cHGCWyVlZJJJJeElsgOcdKexjDYdxqYp/aqys7Si44eD3+WF7y55l44R0ahgowjFWSUUlFJJRil2SXArY2MeDGYrNPUDOQaa+HtsVJFjk81Kkp73k3f6p22/IvgBBJAAAgAAALwAhgGyAAIFgQwLDH1tNn24vcso4+zs9mZHHUNUTWqys3FpudnpbnZN8/fLsBnqeN9T3jiTTaGYtuyTvvtZ3/AvqWPmrXjLd2V09wMvnOYQp07tXlK8Yry7fwNY+J/Fv921vp4Kswx/v5wiltT1L6ydr/wCFfgZrD4BOF/RAeWD6hleMKkY9o6ldW7Xfk9sfj3F2kmv9ehiMXQ0s8qD0veN4vZryvT1Arr5g3weGEpuvVjSUknLu+ySbb9dkXODyTU26k048RUW05vy/2UbLluXU6K+CCj2b5k/rJ/wQF1h6KpwjCHyxSS/zPQgABcEAAAAAAF2QA2AIFyLgGQCADVzC5plmrdc/nczRTJXA0LMqVVtucpO7vy7X44LbDUqibcJTTa0tptNrwbziMvjIooZXGPb8gNZy7KndM22hRtFIrhhkux6WAxeIyzU7nnHJ0ZhogC2oYNRLlIAAQAAAAAAAAABdEAAQQwAIAAEEEgCGQAAIAAEAALggAAAAAAAAAAA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5476" name="Picture 4" descr="http://www.arredasi.it/image/cache/data/Giemme/103/sedia-in-legno-moderna-modello-103-1-900x90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714356"/>
            <a:ext cx="3929090" cy="3929090"/>
          </a:xfrm>
          <a:prstGeom prst="rect">
            <a:avLst/>
          </a:prstGeom>
          <a:noFill/>
        </p:spPr>
      </p:pic>
      <p:sp>
        <p:nvSpPr>
          <p:cNvPr id="4" name="Rettangolo 3">
            <a:hlinkClick r:id="" action="ppaction://hlinkshowjump?jump=nextslide">
              <a:snd r:embed="rId4" name="cashreg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6929454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857620" y="457200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9874" name="Picture 2" descr="Immagine correlat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285728"/>
            <a:ext cx="2643206" cy="4620323"/>
          </a:xfrm>
          <a:prstGeom prst="rect">
            <a:avLst/>
          </a:prstGeom>
          <a:noFill/>
        </p:spPr>
      </p:pic>
      <p:sp>
        <p:nvSpPr>
          <p:cNvPr id="11" name="Stella a 4 punte 10"/>
          <p:cNvSpPr/>
          <p:nvPr/>
        </p:nvSpPr>
        <p:spPr>
          <a:xfrm>
            <a:off x="5786446" y="285728"/>
            <a:ext cx="214314" cy="21429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tella a 5 punte 11"/>
          <p:cNvSpPr/>
          <p:nvPr/>
        </p:nvSpPr>
        <p:spPr>
          <a:xfrm>
            <a:off x="5572132" y="214290"/>
            <a:ext cx="71438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tella a 4 punte 12"/>
          <p:cNvSpPr/>
          <p:nvPr/>
        </p:nvSpPr>
        <p:spPr>
          <a:xfrm>
            <a:off x="5143504" y="357166"/>
            <a:ext cx="285752" cy="28575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coloradisegni.it/images/disegni/animali/mucca-004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714356"/>
            <a:ext cx="5178905" cy="3763123"/>
          </a:xfrm>
          <a:prstGeom prst="rect">
            <a:avLst/>
          </a:prstGeom>
          <a:noFill/>
        </p:spPr>
      </p:pic>
      <p:sp>
        <p:nvSpPr>
          <p:cNvPr id="4" name="Rettangolo 3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waltertobagi.net/wp-content/uploads/2013/04/latte1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14290"/>
            <a:ext cx="6215106" cy="4661330"/>
          </a:xfrm>
          <a:prstGeom prst="rect">
            <a:avLst/>
          </a:prstGeom>
          <a:noFill/>
        </p:spPr>
      </p:pic>
      <p:sp>
        <p:nvSpPr>
          <p:cNvPr id="3" name="Rettangolo 2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ttangolo 3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6929454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857620" y="457200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3972" name="Picture 4" descr="Risultati immagini per fiore disegn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500042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 descr="https://ellosi.files.wordpress.com/2011/08/senza-titolo-2-ma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8612" name="AutoShape 4" descr="https://ellosi.files.wordpress.com/2011/08/senza-titolo-2-ma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8614" name="AutoShape 6" descr="https://ellosi.files.wordpress.com/2011/08/senza-titolo-2-ma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8616" name="AutoShape 8" descr="https://ellosi.files.wordpress.com/2011/08/senza-titolo-2-ma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8618" name="Picture 10" descr="http://cdns2.freepik.com/foto-gratuito/elegante-grasso-piccolo-libro-vettore_279-96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571480"/>
            <a:ext cx="5962650" cy="4314826"/>
          </a:xfrm>
          <a:prstGeom prst="rect">
            <a:avLst/>
          </a:prstGeom>
          <a:noFill/>
        </p:spPr>
      </p:pic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ttangolo 10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571472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407953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9874" name="Picture 2" descr="Immagine correlat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500042"/>
            <a:ext cx="4214842" cy="4031773"/>
          </a:xfrm>
          <a:prstGeom prst="rect">
            <a:avLst/>
          </a:prstGeom>
          <a:noFill/>
        </p:spPr>
      </p:pic>
      <p:sp>
        <p:nvSpPr>
          <p:cNvPr id="13" name="Freccia a destra 12"/>
          <p:cNvSpPr/>
          <p:nvPr/>
        </p:nvSpPr>
        <p:spPr>
          <a:xfrm>
            <a:off x="1000100" y="1000108"/>
            <a:ext cx="2000264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humbs.dreamstime.com/z/fumetto-del-serpente-verde-1946240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297"/>
          <a:stretch>
            <a:fillRect/>
          </a:stretch>
        </p:blipFill>
        <p:spPr bwMode="auto">
          <a:xfrm>
            <a:off x="2714612" y="785794"/>
            <a:ext cx="3970968" cy="3893591"/>
          </a:xfrm>
          <a:prstGeom prst="rect">
            <a:avLst/>
          </a:prstGeom>
          <a:noFill/>
        </p:spPr>
      </p:pic>
      <p:sp>
        <p:nvSpPr>
          <p:cNvPr id="3" name="Rettangolo 2">
            <a:hlinkClick r:id="" action="ppaction://hlinkshowjump?jump=nextslide">
              <a:snd r:embed="rId4" name="cashreg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5" action="ppaction://hlinksldjump">
              <a:snd r:embed="rId6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http://www.pixolo.it/wp-content/uploads/2012/07/pencil-icon-5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714356"/>
            <a:ext cx="3857652" cy="3857653"/>
          </a:xfrm>
          <a:prstGeom prst="rect">
            <a:avLst/>
          </a:prstGeom>
          <a:noFill/>
        </p:spPr>
      </p:pic>
      <p:sp>
        <p:nvSpPr>
          <p:cNvPr id="4" name="Rettangolo 3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23906" name="Picture 2" descr="http://cdn1.stbm.it/studenti/gallery/foto/news/oroscopo-estate-2012/leone_oroscopo.jpeg?-360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714356"/>
            <a:ext cx="4267202" cy="4165117"/>
          </a:xfrm>
          <a:prstGeom prst="rect">
            <a:avLst/>
          </a:prstGeom>
          <a:noFill/>
        </p:spPr>
      </p:pic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571472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407953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4" name="Picture 2" descr="Risultati immagini per racchetta disegn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714356"/>
            <a:ext cx="4565185" cy="3500462"/>
          </a:xfrm>
          <a:prstGeom prst="rect">
            <a:avLst/>
          </a:prstGeom>
          <a:noFill/>
        </p:spPr>
      </p:pic>
      <p:pic>
        <p:nvPicPr>
          <p:cNvPr id="8195" name="Picture 3" descr="C:\Users\Ghisetti\AppData\Local\Microsoft\Windows\Temporary Internet Files\Content.IE5\JFJUZ02A\tennis-ball-157884_960_72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1714488"/>
            <a:ext cx="790555" cy="75792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http://www.tecnologia-ambiente.it/wp-content/uploads/2014/04/maial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058" r="10771"/>
          <a:stretch>
            <a:fillRect/>
          </a:stretch>
        </p:blipFill>
        <p:spPr bwMode="auto">
          <a:xfrm>
            <a:off x="2571736" y="928670"/>
            <a:ext cx="4572032" cy="3743325"/>
          </a:xfrm>
          <a:prstGeom prst="rect">
            <a:avLst/>
          </a:prstGeom>
          <a:noFill/>
        </p:spPr>
      </p:pic>
      <p:sp>
        <p:nvSpPr>
          <p:cNvPr id="4" name="Rettangolo 3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571472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407953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7826" name="Picture 2" descr="Risultati immagini per RAGNO DISEGN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857232"/>
            <a:ext cx="4572032" cy="358142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Risultati immagini per coriandoli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3999" cy="671512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0" name="Rettangolo 9"/>
          <p:cNvSpPr/>
          <p:nvPr/>
        </p:nvSpPr>
        <p:spPr>
          <a:xfrm>
            <a:off x="500034" y="3643314"/>
            <a:ext cx="835821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t-IT" sz="9600" b="1" cap="all" spc="0" dirty="0" smtClean="0">
                <a:ln w="0"/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Hai</a:t>
            </a:r>
            <a:r>
              <a:rPr lang="it-IT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it-IT" sz="9600" b="1" cap="all" spc="0" dirty="0" smtClean="0">
                <a:ln w="0"/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vinto!!!!!</a:t>
            </a:r>
            <a:endParaRPr lang="it-IT" sz="9600" b="1" cap="all" spc="0" dirty="0">
              <a:ln w="0"/>
              <a:solidFill>
                <a:srgbClr val="FF66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6929454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857620" y="457200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22" name="Picture 2" descr="Risultati immagini per frecci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2510021" y="1204699"/>
            <a:ext cx="4281463" cy="287214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3254" name="Picture 6" descr="Risultati immagini per letto disegn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1071546"/>
            <a:ext cx="4500594" cy="35254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frasiaforismi.com/wp-content/uploads/2011/10/2599152-mag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0"/>
            <a:ext cx="3651911" cy="5072098"/>
          </a:xfrm>
          <a:prstGeom prst="rect">
            <a:avLst/>
          </a:prstGeom>
          <a:noFill/>
        </p:spPr>
      </p:pic>
      <p:sp>
        <p:nvSpPr>
          <p:cNvPr id="4" name="Rettangolo 3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571472" y="192880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407953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2706" name="Picture 2" descr="Immagine correlat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785794"/>
            <a:ext cx="3643338" cy="364333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data:image/jpeg;base64,/9j/4AAQSkZJRgABAQAAAQABAAD/2wCEAAkGBw8PEA8QEBAPEA8QEBAVEA8QEBAVEBAVFxQWFhYUFhUaHCkgHCAmHxQVIz0hJSkrLi4vFx8/ODMsNyguLisBCgoKDg0OFxAQFywcHx03LCwsLCw3LCwsLCwsLDcsLCwsLSwsLCwsLCwsLDgsLCwsKywsLCwsKywrKywrLCwsLP/AABEIAMIBAwMBIgACEQEDEQH/xAAcAAEAAQUBAQAAAAAAAAAAAAAAAQIEBQYHAwj/xAA2EAACAgEDAgUCBQMCBwEAAAABAgADEQQSIQUxBhMiQWEHURQycYGRI0Ji0fAkM1JyocHxQ//EABkBAQEBAQEBAAAAAAAAAAAAAAABAgMEBf/EAB8RAQADAAICAwEAAAAAAAAAAAABAhEDMRIhBBRBE//aAAwDAQACEQMRAD8A7jERAREQEREBERAREQEREBERAREQEREBEgmMwJiRECYiICIiAiIgIiICIiAiIgIiICIiAiIgIiICIiAiIgIiICIiAkGTLLq/UqtLRbqLm21UoWdvgfYfeBdxPn3x/wDU+7XUVJp0t0lRubey6geZcoXKqwXDL3z/ABNb1XiPWotDC/qC0rhVH4q7az4z6XP7HHMg+phE414Q+qOv3aarV0VX13OtY1NT4sGCqFmUZDHLA/29+J2WUTJkSYCIiAiIgIiICIiAiIgIlMqgIkZjMCYkZiBMREBERAREQERBgJGZ5W2hQSTgDuT7TX9R4x0C7/8Ai6CUBLKHBbj7D3k0bIWnEfrn17UfiK9JVcF05rHmIrAAuT/+p+ABwfvmbk31N6apdWtdWTPBqcliDghcA5PxOA+Jrl1Gr1ViOzLbcXDHjhmPdTzmO1WdLojMLa2etSQ7VOACVyvpfBB55nnp9LqLKmsQWPVTmx19RrQcDcf5Anotz0+UxWplYOyqcOrj8p3DPGCPfmUpVfWvlKQ/n0hv6dm4Fc/lIHY8djNIy/Suq1pqdPdTu0hUDNiKLF3qMglXPIJHb2zPpbwf10a7S1WMVF4RF1Na8bLdo3YB5wTyD9p8w0akeSdO2mHnox3E1srj/FiT7fpOh/SvWJVr6GrWxabt9JO7cFZqw61N+9ZIOOP3hHeIgRIpERARIMiBOZOZSZECvMjMiRmBVmJTmIExIiQTIiSBAnESYlCIiAiIgIiICQYJmC8adVbS6HU2o22wVkIwxlWPAPP6ySOc/VTxm5ezRadsVrlLiPzWNnlVPfAxj+ZyOrW4IAfYTncxOAnJGPjt378z01Gocmxnf+qwz5mSSSeTk/cjJ+eZZXNSDQwW0nDecG2gE7vTtPfGOYiBca25ltrq316muolgKjlG34LZcDJPA/TE9eo+Rc//AAun1FexGNoyHCLxkgAZwBnJMp1eq0ymu3TF1vWzaaSufTj8wfseRjHzPfTdQvs1GnFWmVdUoYNgMp1GcnDgnBznHtxNDF6jTqq7gRZncqkZCgBiMkYzyMHHyM/aeyV2U7dRurKlhUAlgDLxnlf+njvL+rpzXm2xl2N6yEGNqtucOjg9snGMe2JbaldpZCEUIcqufVn5z37wjLp+J0t3nWsCNao3Mlgfg4zvxk+w+Z0T6Y9HB6gbAoepEchxkJvXaiuox2PJAPPE07w/4f1esqTbpxZh+WA9A5VlxzwfSR37Ezvnhfpx0ulqpbG9Vy5X8u4nJA+BnA+BKMwJMRMqSDJkGBEiTIgTIiICJMiBESYgJMRIEqkSYCIiUIiICIiAkEyZ4X24kkVu04v9c+tWf0dMjYrIL2gH82DgKfj3/WZPxL9V0pteqjTtcEJDWF9inHBK+k8d+T3nKPFfWK9ZqbtRmz1iscqCF2jBAbPbPxzJ3Ksd5THKjDZB2puyWAyTj2JGM/oDLezqKmmyraCXZMWcZUDnC/bPE8tQqMVC5rGDvLNlCcnDLxkDGPvzPamxtNZg16awL3SwLZVYMdwyn1D7EGaRFr6Y0cK9eoRlKtn0smCGBHs2dpHxmXup17X0adnVy1FnlreSxJyu5QzewVVOB+sx+jpu3NdSjkVncWWvzFrA5O7IOAMdz9pmagbiHPkjz3ZNQ6hP6eAGY+SmMDAPIGMnjmVJbz9OtNY/UKqyiNWFuGorasMMKgIsWzJH5yB/P3nWbfDmkcjfp6Wx/wBSKZoadWPQehUaoaVfxVzLWFcMFBYuyl/cKFTO3IOSO0wfQ/rNqxah1iaRtOWVbBQti3IDn1qGc7gPcAfuPdqZrtWm0aIAqKqqOyqAAP2Eu0GJp3hn6ldL6haKKrHrub/lpemzzfhG7E/45z8TcxI0qiIgIiIEGRKpECDIlWJGICIiAiIgJOIEmAiIgIiICIiAiJSzYgWXXNY1GnvtQBnrqdlB7FgOM/GZ83eIer3M1tjuTb5jKbnJNhGDuwPYHIAAAwPv3nZPqp1qyjRNXUSr3koWX8ypglsfqOP3M4EVqW1fPcbF/wCZggsCT6jjuSP/AFMLiz1t1TV4VyX3DKlCGA553fbsMfM869fdQS9eAvqAVkV15G3nIwTj3+/Mnqt1T3lqq18sKF3KGAcgn+ptP5TjHHx8zInr9X4S/TmsM1pX+oB+XBDAbT2OV+/bM2MPXa5RAAuEL4bauTuwSpJ74IyPtky70uisKGxcGtiKnJVSyNYCVBBGRnYQGHv7zx6brb0Vq6iFWyspYMBtwJBPccdh2njallbFTkEgHAP2OQQYRm/DvhvVai5FWi7cdvrCkVY9yz9gPj3nZej+DtP0ui3Uja+q2gta6r5YYsM7FP68ZJnOvpv4qv099aWXG3T32Cp6bX3W1WMCUsXPO0kbTjjn2OJb/Vbrl92vKF2/D6da/JRTiveV3b8e5znn4xxJPuMIhX9WNEV1dVnmWObqd7C12ZQykqMdh+wxiaTor8Db5dbHg5bzCwwfbDAY/UTon1G1bNpOl6yvYTgodyI6+tFccEEf2Gc3FVlYyrEd84+2PvOXx5meONat2vx1BkFW1alZLt6uqv5q4OQnLYK5GeeRjuZv+i+rvVQldQbTtahy73UlntXjj0Mo45PABP34nP8AzNRrSGsLWMqoqMB6gqAgDgc8Hv8AEvrNXdWtdFyNZ5ZZqmKpuQODkltu5h6s4JI44xOzL6Q8C+ME6pU3oanU07fxFDggruztdc91bBwf9naJxf6Ja7bqrKmZ7fxOmD03Pktilwr17snt5g4PI2/M7RAREQEREBERAiJMQKZEqxECYiICIiAiIgIiICeVxnrPK4SSOK/VDxE11tmkVBtoI9fO5nYdgewAGfbPpHInLdT0till2VPlbTahPr2s20MoPLYOM/rOkfUjRHT6u1yrMtuGGBz+o/8AM5p1XV+aUXYUXdjc38DsZIalddI6nTpSGZa7AA5VcK+5iOAwPtMb0zSec5IBG4nA/fsJcUaeipkN6NZWW9a1uq2FfsvBwfnmY6tnyVrJVQxK7iAV/Vpplf63bo7gaX8wAKTuX8re6ke4lvf1Hfb5pRRkklMMFBPsOcgTz1VLVtWzsjhlyNrhscnhsdjnPB5l5ZqV1CUUpTWH3bQyKfMtdzhQfv7DEo9H1Sm43aepkBRvLr3EtUSpUsCO+MEj7ftMK7HGMHgkn9T/APJk9Gmp02o2ruW1GetuQQMgqyZ7cgmXvSPCurvsdUVCoJXe24g9uVA5OAR/MzNqxGzK5Lc9HQuv6HUjuUNJVt4UsQUYr+Ud+OMD4mna2vUaOtwjpZTqVNJsVORyGKkMMqTjOR3GeZvPQ+iXaPTtUbHyu4o6BlAPfBGeeZg9HqH139K6hQtbguqqMO4BGWOM8bj39zPBxcvja2e41rxalTo9TQVurLjZ69yA+nB757Y+ZmdL10arW026s2OCuGetkW3KrgcAAcYTj9e+ZuvVytWgtRFroyVBZnQKc5OwhDnnA4I9hNNr6TpLq9OUv22MAbLmXCVFs4BC5ZiDjn5PE9nFy/0jcS1cdN+lHSb7NT+NYFa1N2G4CMXVVO0dssV3HHGR+k6+DOHfR6y6rW0qXO3U6W0XU7mJRq2DVOwP3ViAc/2mdwE6MqpMiIExIkwEREBERAREQEREBERAREQEREBKHErkEQNZ8W9DXV0spUFwDtJAyMjBAPzPn/xTpbNILKjWMMGUh0UjkdxnsRgYI5n1DYk1Txd4dTVUupAyQcNjkGRXzCukdgrM5CgZzknGB8CeydMt3Kq7jXbg79pyOMng85+Zs+p8O20WMtmNiEHuMOAw4/37S6pssdt3lHYPy4xuH3/9Ty8/yJp6qME/Qak272chgfSWUZOCBzxg5x37y88FdEA1A1LbvK07BkYkYewD8qn375yO2B++e0+nbVKxWtAqgnZkh3wSOxPJ5xtHJ/WW+i1bjUU6Z9u21lRW9Smsk4HJ9JBPHYc595wrzXtExrvFYmvpjtbo8Gx2bZWbrLA3ZnZy3Iz8NgTG3dZ8kgUna6nh1LblP/d7GZfxaFpseux2XdpmelhgkWA4C9jhWHvx/E0cPwFIAG7JfnPbt37T0cfH5xE2c5nJdB8OePdQT5epxqKj6S7AC1eOMEfmHB4PPHeWHVurV1oaq29W4s4UEmxixOSR2wABiYeoCtSy2KpCruUgAsCD2z3wSO33ltoLEXLWYKue+RwTz/viT69fLW5v639TqerWWs6Ic1kAbSO+BjOPYy86Iv8AUNmzK1AvfVkKLa1I8wJ/kAcgfBxMf1K+iu7OlNjIakDsSAfMIG/aR3XPbP7y66h127UvuK112uEVjWoRCFGAQg43HHJ956q1ivTlNpnt9H+D/Dmh0+dVpi9jXrxbYwYhe21QFAHYDGM8Ym2LOJfR/wAX6hLV6dqF/pEnymKkOj2Etkk9wzH+XB7TtgMrKuTIzJgIiTAREQEREBERAREQEREBERAREQERECCJa6pMgy7nlaJBx3xh07zb3UjAHvzMJp9fXp/S35kx/aSHx2B4x+uZvfjjohdvOrZlfGCQcTQatSKmNZU2MMncCpIyezZ4958jm4stOtamzT2JTZeLVrY2bvKx+QO3Ow4wMZ+8seq6euqpLVOXVgQDySe5fJHHPPyZdaY7Sq6jIVvXXWzZRkzxyO/bnniY7xJZWrN+HC+VZjKnJZcAEkH2GSce/ExxxPli1tNemnWvZqL3suZnd29TMeTwf9Ow4E9z5VKWK9QsL1utXJBRyQRYfvgA8fMjqJA2ogO5hkke2PtPHS0uXBO60+oFRlnAA3FgO+MD/wAT7Nekl5U9OtsA2BmbnCjJPpGTgfpPHSacPhj+XODgE4/iZYdQ/DOt1D4tQt5ZUqeWUqTj9CZZ9I0V7uiUkeY7YCMygMf1J4moRd63o1a6VNStyl/M2vRg7guPz5+3+omX0VVLUKrIodGdrLc+naMEfxMQ+pfL6WyvyyN628gkbcghcdzkD7y/0fSC1FL16om5mc+Sw9KBBkFj2OcHiB0P6ZaM63VLdZZXv0telyoKiwpVxVlc5/tXLfHyJ2gTj/0n0KPrm1FVIpFWiFdxBJ82x2B3n7E7e3+M68JZR6iTKRKhIJkxEBERAREQEREBERAREQEREBERAREQEgiTECz1eiWwYI7zTuteBha26vYv345I/mb2ZGJi1K27gct1H04LZ3Ef447qc9wfmWx+m3B3WMc/AnWiJS1YMzTirXocN619Otq5rOXX7+/xND6p0W3TbyQ3Y4XHYkH+77T6mu0St7TC9U8K0ahWR0BB+3edIhdfMCaEKFZcNhgc/fjkZzx37S/rFS8uVwCBhUJbJ5wfnE6nrfpGFYtVY2OcDODz9/vNft+lHUASqFXq3hwu9VJYAgE5+CRNI0r8KdSbbFsSp6ai1SOGBu5HoX/Ig5mY6PtKBSN14upX8LtsxYrgFmDgYGM4xnJzxOh9H+lI2KdRY1b+6VkPj43GbZ4c8BaTRWeeN912ch7CMJ/2KBgfqcmBnem9No0yGuitakJJIGSST7sTyT8mXywqyvEgkSoSmSIFUmRECYkSYCIiAiIgIiICIiAiIgIiICIiAiIgJTKogUyCJXIgUyMSvEYgUFZRsntiMQPLbJxPTEYgeeJOJViIESZMQAiIgIiICIkQJiRmIFUREBERAREQEREBERAREQEREBERAREQEREBERAREQEREBIgyMwJkGQTKSYFUbpQWlOYFeYlGYlFxERIEREBERAREQEREBERAREQEREBERASDJiAMRECIEmIEREQIlJiIFMpaIlFJkSIgTIiI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148" name="Picture 4" descr="http://www.mr-loto.it/images/more-acerb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30" t="8186" r="15376" b="15412"/>
          <a:stretch>
            <a:fillRect/>
          </a:stretch>
        </p:blipFill>
        <p:spPr bwMode="auto">
          <a:xfrm>
            <a:off x="2428860" y="214289"/>
            <a:ext cx="5000660" cy="4667283"/>
          </a:xfrm>
          <a:prstGeom prst="rect">
            <a:avLst/>
          </a:prstGeom>
          <a:noFill/>
        </p:spPr>
      </p:pic>
      <p:sp>
        <p:nvSpPr>
          <p:cNvPr id="4" name="Rettangolo 3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>
              <a:snd r:embed="rId6" name="cashreg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 highlightClick="1">
              <a:snd r:embed="rId5" name="voltage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4" action="ppaction://hlinksldjump">
              <a:snd r:embed="rId5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215074" y="442913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1428728" y="435769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785786" y="207167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>
              <a:snd r:embed="rId5" name="cashreg.wav" builtIn="1"/>
            </a:hlinkClick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>
              <a:snd r:embed="rId4" name="voltage.wav" builtIn="1"/>
            </a:hlinkClick>
          </p:cNvPr>
          <p:cNvSpPr/>
          <p:nvPr/>
        </p:nvSpPr>
        <p:spPr>
          <a:xfrm>
            <a:off x="6858016" y="200024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682" name="Picture 2" descr="http://www.wolf-tek.it/51-187-thickbox/coltello-in-ceramica-nera-lama-18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01820">
            <a:off x="2643174" y="1571612"/>
            <a:ext cx="4214842" cy="2798919"/>
          </a:xfrm>
          <a:prstGeom prst="rect">
            <a:avLst/>
          </a:prstGeom>
          <a:noFill/>
        </p:spPr>
      </p:pic>
      <p:sp>
        <p:nvSpPr>
          <p:cNvPr id="10" name="Freccia a destra 9"/>
          <p:cNvSpPr/>
          <p:nvPr/>
        </p:nvSpPr>
        <p:spPr>
          <a:xfrm rot="19440726">
            <a:off x="3258226" y="3282195"/>
            <a:ext cx="121444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 M L S F letterine (3)">
  <a:themeElements>
    <a:clrScheme name="lol">
      <a:dk1>
        <a:srgbClr val="008000"/>
      </a:dk1>
      <a:lt1>
        <a:srgbClr val="66FF66"/>
      </a:lt1>
      <a:dk2>
        <a:srgbClr val="99CC00"/>
      </a:dk2>
      <a:lt2>
        <a:srgbClr val="FFA365"/>
      </a:lt2>
      <a:accent1>
        <a:srgbClr val="FE8637"/>
      </a:accent1>
      <a:accent2>
        <a:srgbClr val="008000"/>
      </a:accent2>
      <a:accent3>
        <a:srgbClr val="99CC00"/>
      </a:accent3>
      <a:accent4>
        <a:srgbClr val="F5CD2D"/>
      </a:accent4>
      <a:accent5>
        <a:srgbClr val="00FF00"/>
      </a:accent5>
      <a:accent6>
        <a:srgbClr val="00B050"/>
      </a:accent6>
      <a:hlink>
        <a:srgbClr val="009900"/>
      </a:hlink>
      <a:folHlink>
        <a:srgbClr val="FFE63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 M L S F letterine (3)</Template>
  <TotalTime>1</TotalTime>
  <Words>216</Words>
  <Application>Microsoft Office PowerPoint</Application>
  <PresentationFormat>Presentazione su schermo (4:3)</PresentationFormat>
  <Paragraphs>206</Paragraphs>
  <Slides>35</Slides>
  <Notes>34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36" baseType="lpstr">
      <vt:lpstr>R M L S F letterine (3)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Unità Fissa</dc:creator>
  <cp:lastModifiedBy>Unità Fissa</cp:lastModifiedBy>
  <cp:revision>1</cp:revision>
  <dcterms:created xsi:type="dcterms:W3CDTF">2018-09-21T13:01:07Z</dcterms:created>
  <dcterms:modified xsi:type="dcterms:W3CDTF">2018-09-21T13:02:07Z</dcterms:modified>
</cp:coreProperties>
</file>